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3"/>
    <p:sldId id="257" r:id="rId4"/>
  </p:sldIdLst>
  <p:sldSz cx="18900775" cy="48599725"/>
  <p:notesSz cx="6858000" cy="9144000"/>
  <p:embeddedFontLst>
    <p:embeddedFont>
      <p:font typeface="微软雅黑" charset="-122"/>
      <p:regular r:id="rId8"/>
    </p:embeddedFont>
    <p:embeddedFont>
      <p:font typeface="Calibri Light" charset="0"/>
      <p:regular r:id="rId9"/>
    </p:embeddedFont>
    <p:embeddedFont>
      <p:font typeface="Calibri" panose="020F0502020204030204" charset="0"/>
      <p:regular r:id="rId10"/>
    </p:embeddedFont>
  </p:embeddedFontLst>
  <p:custDataLst>
    <p:tags r:id="rId11"/>
  </p:custDataLst>
  <p:defaultTextStyle>
    <a:defPPr>
      <a:defRPr lang="zh-CN"/>
    </a:defPPr>
    <a:lvl1pPr marL="0" algn="l" defTabSz="3239770" rtl="0" eaLnBrk="1" latinLnBrk="0" hangingPunct="1">
      <a:defRPr sz="6380" kern="1200">
        <a:solidFill>
          <a:schemeClr val="tx1"/>
        </a:solidFill>
        <a:latin typeface="+mn-lt"/>
        <a:ea typeface="+mn-ea"/>
        <a:cs typeface="+mn-cs"/>
      </a:defRPr>
    </a:lvl1pPr>
    <a:lvl2pPr marL="1619885" algn="l" defTabSz="3239770" rtl="0" eaLnBrk="1" latinLnBrk="0" hangingPunct="1">
      <a:defRPr sz="6380" kern="1200">
        <a:solidFill>
          <a:schemeClr val="tx1"/>
        </a:solidFill>
        <a:latin typeface="+mn-lt"/>
        <a:ea typeface="+mn-ea"/>
        <a:cs typeface="+mn-cs"/>
      </a:defRPr>
    </a:lvl2pPr>
    <a:lvl3pPr marL="3239770" algn="l" defTabSz="3239770" rtl="0" eaLnBrk="1" latinLnBrk="0" hangingPunct="1">
      <a:defRPr sz="6380" kern="1200">
        <a:solidFill>
          <a:schemeClr val="tx1"/>
        </a:solidFill>
        <a:latin typeface="+mn-lt"/>
        <a:ea typeface="+mn-ea"/>
        <a:cs typeface="+mn-cs"/>
      </a:defRPr>
    </a:lvl3pPr>
    <a:lvl4pPr marL="4860290" algn="l" defTabSz="3239770" rtl="0" eaLnBrk="1" latinLnBrk="0" hangingPunct="1">
      <a:defRPr sz="6380" kern="1200">
        <a:solidFill>
          <a:schemeClr val="tx1"/>
        </a:solidFill>
        <a:latin typeface="+mn-lt"/>
        <a:ea typeface="+mn-ea"/>
        <a:cs typeface="+mn-cs"/>
      </a:defRPr>
    </a:lvl4pPr>
    <a:lvl5pPr marL="6480175" algn="l" defTabSz="3239770" rtl="0" eaLnBrk="1" latinLnBrk="0" hangingPunct="1">
      <a:defRPr sz="6380" kern="1200">
        <a:solidFill>
          <a:schemeClr val="tx1"/>
        </a:solidFill>
        <a:latin typeface="+mn-lt"/>
        <a:ea typeface="+mn-ea"/>
        <a:cs typeface="+mn-cs"/>
      </a:defRPr>
    </a:lvl5pPr>
    <a:lvl6pPr marL="8100060" algn="l" defTabSz="3239770" rtl="0" eaLnBrk="1" latinLnBrk="0" hangingPunct="1">
      <a:defRPr sz="6380" kern="1200">
        <a:solidFill>
          <a:schemeClr val="tx1"/>
        </a:solidFill>
        <a:latin typeface="+mn-lt"/>
        <a:ea typeface="+mn-ea"/>
        <a:cs typeface="+mn-cs"/>
      </a:defRPr>
    </a:lvl6pPr>
    <a:lvl7pPr marL="9719945" algn="l" defTabSz="3239770" rtl="0" eaLnBrk="1" latinLnBrk="0" hangingPunct="1">
      <a:defRPr sz="6380" kern="1200">
        <a:solidFill>
          <a:schemeClr val="tx1"/>
        </a:solidFill>
        <a:latin typeface="+mn-lt"/>
        <a:ea typeface="+mn-ea"/>
        <a:cs typeface="+mn-cs"/>
      </a:defRPr>
    </a:lvl7pPr>
    <a:lvl8pPr marL="11339830" algn="l" defTabSz="3239770" rtl="0" eaLnBrk="1" latinLnBrk="0" hangingPunct="1">
      <a:defRPr sz="6380" kern="1200">
        <a:solidFill>
          <a:schemeClr val="tx1"/>
        </a:solidFill>
        <a:latin typeface="+mn-lt"/>
        <a:ea typeface="+mn-ea"/>
        <a:cs typeface="+mn-cs"/>
      </a:defRPr>
    </a:lvl8pPr>
    <a:lvl9pPr marL="12959715" algn="l" defTabSz="3239770" rtl="0" eaLnBrk="1" latinLnBrk="0" hangingPunct="1">
      <a:defRPr sz="638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 snapToGrid="0">
      <p:cViewPr varScale="1">
        <p:scale>
          <a:sx n="17" d="100"/>
          <a:sy n="17" d="100"/>
        </p:scale>
        <p:origin x="4392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font" Target="fonts/font2.fntdata"/><Relationship Id="rId8" Type="http://schemas.openxmlformats.org/officeDocument/2006/relationships/font" Target="fonts/font1.fntdata"/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gs" Target="tags/tag3.xml"/><Relationship Id="rId10" Type="http://schemas.openxmlformats.org/officeDocument/2006/relationships/font" Target="fonts/font3.fntdata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17558" y="7953709"/>
            <a:ext cx="16065659" cy="16919904"/>
          </a:xfrm>
        </p:spPr>
        <p:txBody>
          <a:bodyPr anchor="b"/>
          <a:lstStyle>
            <a:lvl1pPr algn="ctr">
              <a:defRPr sz="1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362597" y="25526109"/>
            <a:ext cx="14175581" cy="11733680"/>
          </a:xfrm>
        </p:spPr>
        <p:txBody>
          <a:bodyPr/>
          <a:lstStyle>
            <a:lvl1pPr marL="0" indent="0" algn="ctr">
              <a:buNone/>
              <a:defRPr sz="4960"/>
            </a:lvl1pPr>
            <a:lvl2pPr marL="944880" indent="0" algn="ctr">
              <a:buNone/>
              <a:defRPr sz="4135"/>
            </a:lvl2pPr>
            <a:lvl3pPr marL="1889760" indent="0" algn="ctr">
              <a:buNone/>
              <a:defRPr sz="3720"/>
            </a:lvl3pPr>
            <a:lvl4pPr marL="2835275" indent="0" algn="ctr">
              <a:buNone/>
              <a:defRPr sz="3305"/>
            </a:lvl4pPr>
            <a:lvl5pPr marL="3780155" indent="0" algn="ctr">
              <a:buNone/>
              <a:defRPr sz="3305"/>
            </a:lvl5pPr>
            <a:lvl6pPr marL="4725035" indent="0" algn="ctr">
              <a:buNone/>
              <a:defRPr sz="3305"/>
            </a:lvl6pPr>
            <a:lvl7pPr marL="5669915" indent="0" algn="ctr">
              <a:buNone/>
              <a:defRPr sz="3305"/>
            </a:lvl7pPr>
            <a:lvl8pPr marL="6615430" indent="0" algn="ctr">
              <a:buNone/>
              <a:defRPr sz="3305"/>
            </a:lvl8pPr>
            <a:lvl9pPr marL="7560310" indent="0" algn="ctr">
              <a:buNone/>
              <a:defRPr sz="3305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D50FA-DD91-47A7-A574-FA26A05490E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0A31E-E202-4796-B738-D07BA0F082A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D50FA-DD91-47A7-A574-FA26A05490E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0A31E-E202-4796-B738-D07BA0F082A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9585" y="12116196"/>
            <a:ext cx="16301918" cy="20216132"/>
          </a:xfrm>
        </p:spPr>
        <p:txBody>
          <a:bodyPr anchor="b"/>
          <a:lstStyle>
            <a:lvl1pPr>
              <a:defRPr sz="1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289585" y="32523580"/>
            <a:ext cx="16301918" cy="10631186"/>
          </a:xfrm>
        </p:spPr>
        <p:txBody>
          <a:bodyPr/>
          <a:lstStyle>
            <a:lvl1pPr marL="0" indent="0">
              <a:buNone/>
              <a:defRPr sz="4960">
                <a:solidFill>
                  <a:schemeClr val="tx1"/>
                </a:solidFill>
              </a:defRPr>
            </a:lvl1pPr>
            <a:lvl2pPr marL="944880" indent="0">
              <a:buNone/>
              <a:defRPr sz="4135">
                <a:solidFill>
                  <a:schemeClr val="tx1">
                    <a:tint val="75000"/>
                  </a:schemeClr>
                </a:solidFill>
              </a:defRPr>
            </a:lvl2pPr>
            <a:lvl3pPr marL="1889760" indent="0">
              <a:buNone/>
              <a:defRPr sz="3720">
                <a:solidFill>
                  <a:schemeClr val="tx1">
                    <a:tint val="75000"/>
                  </a:schemeClr>
                </a:solidFill>
              </a:defRPr>
            </a:lvl3pPr>
            <a:lvl4pPr marL="2835275" indent="0">
              <a:buNone/>
              <a:defRPr sz="3305">
                <a:solidFill>
                  <a:schemeClr val="tx1">
                    <a:tint val="75000"/>
                  </a:schemeClr>
                </a:solidFill>
              </a:defRPr>
            </a:lvl4pPr>
            <a:lvl5pPr marL="3780155" indent="0">
              <a:buNone/>
              <a:defRPr sz="3305">
                <a:solidFill>
                  <a:schemeClr val="tx1">
                    <a:tint val="75000"/>
                  </a:schemeClr>
                </a:solidFill>
              </a:defRPr>
            </a:lvl5pPr>
            <a:lvl6pPr marL="4725035" indent="0">
              <a:buNone/>
              <a:defRPr sz="3305">
                <a:solidFill>
                  <a:schemeClr val="tx1">
                    <a:tint val="75000"/>
                  </a:schemeClr>
                </a:solidFill>
              </a:defRPr>
            </a:lvl6pPr>
            <a:lvl7pPr marL="5669915" indent="0">
              <a:buNone/>
              <a:defRPr sz="3305">
                <a:solidFill>
                  <a:schemeClr val="tx1">
                    <a:tint val="75000"/>
                  </a:schemeClr>
                </a:solidFill>
              </a:defRPr>
            </a:lvl7pPr>
            <a:lvl8pPr marL="6615430" indent="0">
              <a:buNone/>
              <a:defRPr sz="3305">
                <a:solidFill>
                  <a:schemeClr val="tx1">
                    <a:tint val="75000"/>
                  </a:schemeClr>
                </a:solidFill>
              </a:defRPr>
            </a:lvl8pPr>
            <a:lvl9pPr marL="7560310" indent="0">
              <a:buNone/>
              <a:defRPr sz="330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D50FA-DD91-47A7-A574-FA26A05490E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0A31E-E202-4796-B738-D07BA0F082A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299428" y="12937427"/>
            <a:ext cx="8032829" cy="30836079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9568518" y="12937427"/>
            <a:ext cx="8032829" cy="30836079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D50FA-DD91-47A7-A574-FA26A05490E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0A31E-E202-4796-B738-D07BA0F082A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1890" y="2587496"/>
            <a:ext cx="16301918" cy="93937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301892" y="11913686"/>
            <a:ext cx="7995913" cy="5838713"/>
          </a:xfrm>
        </p:spPr>
        <p:txBody>
          <a:bodyPr anchor="b"/>
          <a:lstStyle>
            <a:lvl1pPr marL="0" indent="0">
              <a:buNone/>
              <a:defRPr sz="4960" b="1"/>
            </a:lvl1pPr>
            <a:lvl2pPr marL="944880" indent="0">
              <a:buNone/>
              <a:defRPr sz="4135" b="1"/>
            </a:lvl2pPr>
            <a:lvl3pPr marL="1889760" indent="0">
              <a:buNone/>
              <a:defRPr sz="3720" b="1"/>
            </a:lvl3pPr>
            <a:lvl4pPr marL="2835275" indent="0">
              <a:buNone/>
              <a:defRPr sz="3305" b="1"/>
            </a:lvl4pPr>
            <a:lvl5pPr marL="3780155" indent="0">
              <a:buNone/>
              <a:defRPr sz="3305" b="1"/>
            </a:lvl5pPr>
            <a:lvl6pPr marL="4725035" indent="0">
              <a:buNone/>
              <a:defRPr sz="3305" b="1"/>
            </a:lvl6pPr>
            <a:lvl7pPr marL="5669915" indent="0">
              <a:buNone/>
              <a:defRPr sz="3305" b="1"/>
            </a:lvl7pPr>
            <a:lvl8pPr marL="6615430" indent="0">
              <a:buNone/>
              <a:defRPr sz="3305" b="1"/>
            </a:lvl8pPr>
            <a:lvl9pPr marL="7560310" indent="0">
              <a:buNone/>
              <a:defRPr sz="3305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301892" y="17752399"/>
            <a:ext cx="7995913" cy="2611110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9568518" y="11913686"/>
            <a:ext cx="8035291" cy="5838713"/>
          </a:xfrm>
        </p:spPr>
        <p:txBody>
          <a:bodyPr anchor="b"/>
          <a:lstStyle>
            <a:lvl1pPr marL="0" indent="0">
              <a:buNone/>
              <a:defRPr sz="4960" b="1"/>
            </a:lvl1pPr>
            <a:lvl2pPr marL="944880" indent="0">
              <a:buNone/>
              <a:defRPr sz="4135" b="1"/>
            </a:lvl2pPr>
            <a:lvl3pPr marL="1889760" indent="0">
              <a:buNone/>
              <a:defRPr sz="3720" b="1"/>
            </a:lvl3pPr>
            <a:lvl4pPr marL="2835275" indent="0">
              <a:buNone/>
              <a:defRPr sz="3305" b="1"/>
            </a:lvl4pPr>
            <a:lvl5pPr marL="3780155" indent="0">
              <a:buNone/>
              <a:defRPr sz="3305" b="1"/>
            </a:lvl5pPr>
            <a:lvl6pPr marL="4725035" indent="0">
              <a:buNone/>
              <a:defRPr sz="3305" b="1"/>
            </a:lvl6pPr>
            <a:lvl7pPr marL="5669915" indent="0">
              <a:buNone/>
              <a:defRPr sz="3305" b="1"/>
            </a:lvl7pPr>
            <a:lvl8pPr marL="6615430" indent="0">
              <a:buNone/>
              <a:defRPr sz="3305" b="1"/>
            </a:lvl8pPr>
            <a:lvl9pPr marL="7560310" indent="0">
              <a:buNone/>
              <a:defRPr sz="3305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9568518" y="17752399"/>
            <a:ext cx="8035291" cy="2611110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D50FA-DD91-47A7-A574-FA26A05490E9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0A31E-E202-4796-B738-D07BA0F082A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D50FA-DD91-47A7-A574-FA26A05490E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0A31E-E202-4796-B738-D07BA0F082A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D50FA-DD91-47A7-A574-FA26A05490E9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0A31E-E202-4796-B738-D07BA0F082A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1890" y="3239982"/>
            <a:ext cx="6095992" cy="11339936"/>
          </a:xfrm>
        </p:spPr>
        <p:txBody>
          <a:bodyPr anchor="b"/>
          <a:lstStyle>
            <a:lvl1pPr>
              <a:defRPr sz="661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035291" y="6997471"/>
            <a:ext cx="9568517" cy="34537305"/>
          </a:xfrm>
        </p:spPr>
        <p:txBody>
          <a:bodyPr/>
          <a:lstStyle>
            <a:lvl1pPr>
              <a:defRPr sz="6615"/>
            </a:lvl1pPr>
            <a:lvl2pPr>
              <a:defRPr sz="5790"/>
            </a:lvl2pPr>
            <a:lvl3pPr>
              <a:defRPr sz="4960"/>
            </a:lvl3pPr>
            <a:lvl4pPr>
              <a:defRPr sz="4135"/>
            </a:lvl4pPr>
            <a:lvl5pPr>
              <a:defRPr sz="4135"/>
            </a:lvl5pPr>
            <a:lvl6pPr>
              <a:defRPr sz="4135"/>
            </a:lvl6pPr>
            <a:lvl7pPr>
              <a:defRPr sz="4135"/>
            </a:lvl7pPr>
            <a:lvl8pPr>
              <a:defRPr sz="4135"/>
            </a:lvl8pPr>
            <a:lvl9pPr>
              <a:defRPr sz="4135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301890" y="14579917"/>
            <a:ext cx="6095992" cy="27011101"/>
          </a:xfrm>
        </p:spPr>
        <p:txBody>
          <a:bodyPr/>
          <a:lstStyle>
            <a:lvl1pPr marL="0" indent="0">
              <a:buNone/>
              <a:defRPr sz="3305"/>
            </a:lvl1pPr>
            <a:lvl2pPr marL="944880" indent="0">
              <a:buNone/>
              <a:defRPr sz="2895"/>
            </a:lvl2pPr>
            <a:lvl3pPr marL="1889760" indent="0">
              <a:buNone/>
              <a:defRPr sz="2480"/>
            </a:lvl3pPr>
            <a:lvl4pPr marL="2835275" indent="0">
              <a:buNone/>
              <a:defRPr sz="2065"/>
            </a:lvl4pPr>
            <a:lvl5pPr marL="3780155" indent="0">
              <a:buNone/>
              <a:defRPr sz="2065"/>
            </a:lvl5pPr>
            <a:lvl6pPr marL="4725035" indent="0">
              <a:buNone/>
              <a:defRPr sz="2065"/>
            </a:lvl6pPr>
            <a:lvl7pPr marL="5669915" indent="0">
              <a:buNone/>
              <a:defRPr sz="2065"/>
            </a:lvl7pPr>
            <a:lvl8pPr marL="6615430" indent="0">
              <a:buNone/>
              <a:defRPr sz="2065"/>
            </a:lvl8pPr>
            <a:lvl9pPr marL="7560310" indent="0">
              <a:buNone/>
              <a:defRPr sz="2065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D50FA-DD91-47A7-A574-FA26A05490E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0A31E-E202-4796-B738-D07BA0F082A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1890" y="3239982"/>
            <a:ext cx="6095992" cy="11339936"/>
          </a:xfrm>
        </p:spPr>
        <p:txBody>
          <a:bodyPr anchor="b"/>
          <a:lstStyle>
            <a:lvl1pPr>
              <a:defRPr sz="661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35291" y="6997471"/>
            <a:ext cx="9568517" cy="34537305"/>
          </a:xfrm>
        </p:spPr>
        <p:txBody>
          <a:bodyPr anchor="t"/>
          <a:lstStyle>
            <a:lvl1pPr marL="0" indent="0">
              <a:buNone/>
              <a:defRPr sz="6615"/>
            </a:lvl1pPr>
            <a:lvl2pPr marL="944880" indent="0">
              <a:buNone/>
              <a:defRPr sz="5790"/>
            </a:lvl2pPr>
            <a:lvl3pPr marL="1889760" indent="0">
              <a:buNone/>
              <a:defRPr sz="4960"/>
            </a:lvl3pPr>
            <a:lvl4pPr marL="2835275" indent="0">
              <a:buNone/>
              <a:defRPr sz="4135"/>
            </a:lvl4pPr>
            <a:lvl5pPr marL="3780155" indent="0">
              <a:buNone/>
              <a:defRPr sz="4135"/>
            </a:lvl5pPr>
            <a:lvl6pPr marL="4725035" indent="0">
              <a:buNone/>
              <a:defRPr sz="4135"/>
            </a:lvl6pPr>
            <a:lvl7pPr marL="5669915" indent="0">
              <a:buNone/>
              <a:defRPr sz="4135"/>
            </a:lvl7pPr>
            <a:lvl8pPr marL="6615430" indent="0">
              <a:buNone/>
              <a:defRPr sz="4135"/>
            </a:lvl8pPr>
            <a:lvl9pPr marL="7560310" indent="0">
              <a:buNone/>
              <a:defRPr sz="4135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301890" y="14579917"/>
            <a:ext cx="6095992" cy="27011101"/>
          </a:xfrm>
        </p:spPr>
        <p:txBody>
          <a:bodyPr/>
          <a:lstStyle>
            <a:lvl1pPr marL="0" indent="0">
              <a:buNone/>
              <a:defRPr sz="3305"/>
            </a:lvl1pPr>
            <a:lvl2pPr marL="944880" indent="0">
              <a:buNone/>
              <a:defRPr sz="2895"/>
            </a:lvl2pPr>
            <a:lvl3pPr marL="1889760" indent="0">
              <a:buNone/>
              <a:defRPr sz="2480"/>
            </a:lvl3pPr>
            <a:lvl4pPr marL="2835275" indent="0">
              <a:buNone/>
              <a:defRPr sz="2065"/>
            </a:lvl4pPr>
            <a:lvl5pPr marL="3780155" indent="0">
              <a:buNone/>
              <a:defRPr sz="2065"/>
            </a:lvl5pPr>
            <a:lvl6pPr marL="4725035" indent="0">
              <a:buNone/>
              <a:defRPr sz="2065"/>
            </a:lvl6pPr>
            <a:lvl7pPr marL="5669915" indent="0">
              <a:buNone/>
              <a:defRPr sz="2065"/>
            </a:lvl7pPr>
            <a:lvl8pPr marL="6615430" indent="0">
              <a:buNone/>
              <a:defRPr sz="2065"/>
            </a:lvl8pPr>
            <a:lvl9pPr marL="7560310" indent="0">
              <a:buNone/>
              <a:defRPr sz="2065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D50FA-DD91-47A7-A574-FA26A05490E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0A31E-E202-4796-B738-D07BA0F082A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D50FA-DD91-47A7-A574-FA26A05490E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0A31E-E202-4796-B738-D07BA0F082A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525868" y="2587486"/>
            <a:ext cx="4075480" cy="4118602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1299429" y="2587486"/>
            <a:ext cx="11990179" cy="41186020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D50FA-DD91-47A7-A574-FA26A05490E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0A31E-E202-4796-B738-D07BA0F082A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9429" y="2587496"/>
            <a:ext cx="16301918" cy="93937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9429" y="12937427"/>
            <a:ext cx="16301918" cy="308360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99428" y="45044756"/>
            <a:ext cx="4252674" cy="25874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BD50FA-DD91-47A7-A574-FA26A05490E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60882" y="45044756"/>
            <a:ext cx="6379012" cy="25874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348673" y="45044756"/>
            <a:ext cx="4252674" cy="25874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90A31E-E202-4796-B738-D07BA0F082A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1889760" rtl="0" eaLnBrk="1" latinLnBrk="0" hangingPunct="1">
        <a:lnSpc>
          <a:spcPct val="90000"/>
        </a:lnSpc>
        <a:spcBef>
          <a:spcPct val="0"/>
        </a:spcBef>
        <a:buNone/>
        <a:defRPr sz="909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72440" indent="-472440" algn="l" defTabSz="1889760" rtl="0" eaLnBrk="1" latinLnBrk="0" hangingPunct="1">
        <a:lnSpc>
          <a:spcPct val="90000"/>
        </a:lnSpc>
        <a:spcBef>
          <a:spcPts val="2065"/>
        </a:spcBef>
        <a:buFont typeface="Arial" panose="020B0604020202090204" pitchFamily="34" charset="0"/>
        <a:buChar char="•"/>
        <a:defRPr sz="5790" kern="1200">
          <a:solidFill>
            <a:schemeClr val="tx1"/>
          </a:solidFill>
          <a:latin typeface="+mn-lt"/>
          <a:ea typeface="+mn-ea"/>
          <a:cs typeface="+mn-cs"/>
        </a:defRPr>
      </a:lvl1pPr>
      <a:lvl2pPr marL="1417320" indent="-472440" algn="l" defTabSz="1889760" rtl="0" eaLnBrk="1" latinLnBrk="0" hangingPunct="1">
        <a:lnSpc>
          <a:spcPct val="90000"/>
        </a:lnSpc>
        <a:spcBef>
          <a:spcPts val="1035"/>
        </a:spcBef>
        <a:buFont typeface="Arial" panose="020B0604020202090204" pitchFamily="34" charset="0"/>
        <a:buChar char="•"/>
        <a:defRPr sz="4960" kern="1200">
          <a:solidFill>
            <a:schemeClr val="tx1"/>
          </a:solidFill>
          <a:latin typeface="+mn-lt"/>
          <a:ea typeface="+mn-ea"/>
          <a:cs typeface="+mn-cs"/>
        </a:defRPr>
      </a:lvl2pPr>
      <a:lvl3pPr marL="2362835" indent="-472440" algn="l" defTabSz="1889760" rtl="0" eaLnBrk="1" latinLnBrk="0" hangingPunct="1">
        <a:lnSpc>
          <a:spcPct val="90000"/>
        </a:lnSpc>
        <a:spcBef>
          <a:spcPts val="1035"/>
        </a:spcBef>
        <a:buFont typeface="Arial" panose="020B0604020202090204" pitchFamily="34" charset="0"/>
        <a:buChar char="•"/>
        <a:defRPr sz="4135" kern="1200">
          <a:solidFill>
            <a:schemeClr val="tx1"/>
          </a:solidFill>
          <a:latin typeface="+mn-lt"/>
          <a:ea typeface="+mn-ea"/>
          <a:cs typeface="+mn-cs"/>
        </a:defRPr>
      </a:lvl3pPr>
      <a:lvl4pPr marL="3307715" indent="-472440" algn="l" defTabSz="1889760" rtl="0" eaLnBrk="1" latinLnBrk="0" hangingPunct="1">
        <a:lnSpc>
          <a:spcPct val="90000"/>
        </a:lnSpc>
        <a:spcBef>
          <a:spcPts val="1035"/>
        </a:spcBef>
        <a:buFont typeface="Arial" panose="020B0604020202090204" pitchFamily="34" charset="0"/>
        <a:buChar char="•"/>
        <a:defRPr sz="3720" kern="1200">
          <a:solidFill>
            <a:schemeClr val="tx1"/>
          </a:solidFill>
          <a:latin typeface="+mn-lt"/>
          <a:ea typeface="+mn-ea"/>
          <a:cs typeface="+mn-cs"/>
        </a:defRPr>
      </a:lvl4pPr>
      <a:lvl5pPr marL="4252595" indent="-472440" algn="l" defTabSz="1889760" rtl="0" eaLnBrk="1" latinLnBrk="0" hangingPunct="1">
        <a:lnSpc>
          <a:spcPct val="90000"/>
        </a:lnSpc>
        <a:spcBef>
          <a:spcPts val="1035"/>
        </a:spcBef>
        <a:buFont typeface="Arial" panose="020B0604020202090204" pitchFamily="34" charset="0"/>
        <a:buChar char="•"/>
        <a:defRPr sz="3720" kern="1200">
          <a:solidFill>
            <a:schemeClr val="tx1"/>
          </a:solidFill>
          <a:latin typeface="+mn-lt"/>
          <a:ea typeface="+mn-ea"/>
          <a:cs typeface="+mn-cs"/>
        </a:defRPr>
      </a:lvl5pPr>
      <a:lvl6pPr marL="5197475" indent="-472440" algn="l" defTabSz="1889760" rtl="0" eaLnBrk="1" latinLnBrk="0" hangingPunct="1">
        <a:lnSpc>
          <a:spcPct val="90000"/>
        </a:lnSpc>
        <a:spcBef>
          <a:spcPts val="1035"/>
        </a:spcBef>
        <a:buFont typeface="Arial" panose="020B0604020202090204" pitchFamily="34" charset="0"/>
        <a:buChar char="•"/>
        <a:defRPr sz="3720" kern="1200">
          <a:solidFill>
            <a:schemeClr val="tx1"/>
          </a:solidFill>
          <a:latin typeface="+mn-lt"/>
          <a:ea typeface="+mn-ea"/>
          <a:cs typeface="+mn-cs"/>
        </a:defRPr>
      </a:lvl6pPr>
      <a:lvl7pPr marL="6142990" indent="-472440" algn="l" defTabSz="1889760" rtl="0" eaLnBrk="1" latinLnBrk="0" hangingPunct="1">
        <a:lnSpc>
          <a:spcPct val="90000"/>
        </a:lnSpc>
        <a:spcBef>
          <a:spcPts val="1035"/>
        </a:spcBef>
        <a:buFont typeface="Arial" panose="020B0604020202090204" pitchFamily="34" charset="0"/>
        <a:buChar char="•"/>
        <a:defRPr sz="3720" kern="1200">
          <a:solidFill>
            <a:schemeClr val="tx1"/>
          </a:solidFill>
          <a:latin typeface="+mn-lt"/>
          <a:ea typeface="+mn-ea"/>
          <a:cs typeface="+mn-cs"/>
        </a:defRPr>
      </a:lvl7pPr>
      <a:lvl8pPr marL="7087870" indent="-472440" algn="l" defTabSz="1889760" rtl="0" eaLnBrk="1" latinLnBrk="0" hangingPunct="1">
        <a:lnSpc>
          <a:spcPct val="90000"/>
        </a:lnSpc>
        <a:spcBef>
          <a:spcPts val="1035"/>
        </a:spcBef>
        <a:buFont typeface="Arial" panose="020B0604020202090204" pitchFamily="34" charset="0"/>
        <a:buChar char="•"/>
        <a:defRPr sz="3720" kern="1200">
          <a:solidFill>
            <a:schemeClr val="tx1"/>
          </a:solidFill>
          <a:latin typeface="+mn-lt"/>
          <a:ea typeface="+mn-ea"/>
          <a:cs typeface="+mn-cs"/>
        </a:defRPr>
      </a:lvl8pPr>
      <a:lvl9pPr marL="8032750" indent="-472440" algn="l" defTabSz="1889760" rtl="0" eaLnBrk="1" latinLnBrk="0" hangingPunct="1">
        <a:lnSpc>
          <a:spcPct val="90000"/>
        </a:lnSpc>
        <a:spcBef>
          <a:spcPts val="1035"/>
        </a:spcBef>
        <a:buFont typeface="Arial" panose="020B0604020202090204" pitchFamily="34" charset="0"/>
        <a:buChar char="•"/>
        <a:defRPr sz="37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89760" rtl="0" eaLnBrk="1" latinLnBrk="0" hangingPunct="1">
        <a:defRPr sz="3720" kern="1200">
          <a:solidFill>
            <a:schemeClr val="tx1"/>
          </a:solidFill>
          <a:latin typeface="+mn-lt"/>
          <a:ea typeface="+mn-ea"/>
          <a:cs typeface="+mn-cs"/>
        </a:defRPr>
      </a:lvl1pPr>
      <a:lvl2pPr marL="944880" algn="l" defTabSz="1889760" rtl="0" eaLnBrk="1" latinLnBrk="0" hangingPunct="1">
        <a:defRPr sz="3720" kern="1200">
          <a:solidFill>
            <a:schemeClr val="tx1"/>
          </a:solidFill>
          <a:latin typeface="+mn-lt"/>
          <a:ea typeface="+mn-ea"/>
          <a:cs typeface="+mn-cs"/>
        </a:defRPr>
      </a:lvl2pPr>
      <a:lvl3pPr marL="1889760" algn="l" defTabSz="1889760" rtl="0" eaLnBrk="1" latinLnBrk="0" hangingPunct="1">
        <a:defRPr sz="3720" kern="1200">
          <a:solidFill>
            <a:schemeClr val="tx1"/>
          </a:solidFill>
          <a:latin typeface="+mn-lt"/>
          <a:ea typeface="+mn-ea"/>
          <a:cs typeface="+mn-cs"/>
        </a:defRPr>
      </a:lvl3pPr>
      <a:lvl4pPr marL="2835275" algn="l" defTabSz="1889760" rtl="0" eaLnBrk="1" latinLnBrk="0" hangingPunct="1">
        <a:defRPr sz="3720" kern="1200">
          <a:solidFill>
            <a:schemeClr val="tx1"/>
          </a:solidFill>
          <a:latin typeface="+mn-lt"/>
          <a:ea typeface="+mn-ea"/>
          <a:cs typeface="+mn-cs"/>
        </a:defRPr>
      </a:lvl4pPr>
      <a:lvl5pPr marL="3780155" algn="l" defTabSz="1889760" rtl="0" eaLnBrk="1" latinLnBrk="0" hangingPunct="1">
        <a:defRPr sz="3720" kern="1200">
          <a:solidFill>
            <a:schemeClr val="tx1"/>
          </a:solidFill>
          <a:latin typeface="+mn-lt"/>
          <a:ea typeface="+mn-ea"/>
          <a:cs typeface="+mn-cs"/>
        </a:defRPr>
      </a:lvl5pPr>
      <a:lvl6pPr marL="4725035" algn="l" defTabSz="1889760" rtl="0" eaLnBrk="1" latinLnBrk="0" hangingPunct="1">
        <a:defRPr sz="3720" kern="1200">
          <a:solidFill>
            <a:schemeClr val="tx1"/>
          </a:solidFill>
          <a:latin typeface="+mn-lt"/>
          <a:ea typeface="+mn-ea"/>
          <a:cs typeface="+mn-cs"/>
        </a:defRPr>
      </a:lvl6pPr>
      <a:lvl7pPr marL="5669915" algn="l" defTabSz="1889760" rtl="0" eaLnBrk="1" latinLnBrk="0" hangingPunct="1">
        <a:defRPr sz="3720" kern="1200">
          <a:solidFill>
            <a:schemeClr val="tx1"/>
          </a:solidFill>
          <a:latin typeface="+mn-lt"/>
          <a:ea typeface="+mn-ea"/>
          <a:cs typeface="+mn-cs"/>
        </a:defRPr>
      </a:lvl7pPr>
      <a:lvl8pPr marL="6615430" algn="l" defTabSz="1889760" rtl="0" eaLnBrk="1" latinLnBrk="0" hangingPunct="1">
        <a:defRPr sz="3720" kern="1200">
          <a:solidFill>
            <a:schemeClr val="tx1"/>
          </a:solidFill>
          <a:latin typeface="+mn-lt"/>
          <a:ea typeface="+mn-ea"/>
          <a:cs typeface="+mn-cs"/>
        </a:defRPr>
      </a:lvl8pPr>
      <a:lvl9pPr marL="7560310" algn="l" defTabSz="1889760" rtl="0" eaLnBrk="1" latinLnBrk="0" hangingPunct="1">
        <a:defRPr sz="37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tags" Target="../tags/ta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9"/>
          <p:cNvSpPr/>
          <p:nvPr>
            <p:custDataLst>
              <p:tags r:id="rId1"/>
            </p:custDataLst>
          </p:nvPr>
        </p:nvSpPr>
        <p:spPr>
          <a:xfrm>
            <a:off x="-5716" y="7878003"/>
            <a:ext cx="18902680" cy="1111250"/>
          </a:xfrm>
          <a:prstGeom prst="rect">
            <a:avLst/>
          </a:prstGeom>
          <a:noFill/>
          <a:ln w="9525">
            <a:noFill/>
          </a:ln>
        </p:spPr>
        <p:txBody>
          <a:bodyPr wrap="square" lIns="150822" tIns="75411" rIns="150822" bIns="75411">
            <a:spAutoFit/>
          </a:bodyPr>
          <a:lstStyle/>
          <a:p>
            <a:pPr algn="ctr">
              <a:lnSpc>
                <a:spcPts val="7500"/>
              </a:lnSpc>
            </a:pPr>
            <a:r>
              <a:rPr lang="en-US" altLang="zh-CN" sz="6000" b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pitchFamily="18" charset="0"/>
                <a:ea typeface="微软雅黑" charset="-122"/>
                <a:cs typeface="Times New Roman" panose="02020603050405020304" pitchFamily="18" charset="0"/>
              </a:rPr>
              <a:t>Self drafted title</a:t>
            </a:r>
            <a:endParaRPr lang="en-US" altLang="zh-CN" sz="6000" b="1" dirty="0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latin typeface="Times New Roman" panose="02020603050405020304" pitchFamily="18" charset="0"/>
              <a:ea typeface="微软雅黑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780540" y="12634595"/>
            <a:ext cx="8253730" cy="29577030"/>
          </a:xfrm>
          <a:prstGeom prst="rect">
            <a:avLst/>
          </a:prstGeom>
        </p:spPr>
        <p:txBody>
          <a:bodyPr wrap="square" rtlCol="0">
            <a:noAutofit/>
          </a:bodyPr>
          <a:lstStyle/>
          <a:p>
            <a:pPr algn="just">
              <a:lnSpc>
                <a:spcPts val="6000"/>
              </a:lnSpc>
            </a:pPr>
            <a:r>
              <a:rPr lang="en-US" altLang="zh-CN" sz="4400" b="1" spc="75" dirty="0">
                <a:effectLst/>
                <a:latin typeface="Times New Roman Bold" panose="02020603050405020304" charset="0"/>
                <a:ea typeface="微软雅黑" charset="-122"/>
                <a:cs typeface="Times New Roman Bold" panose="02020603050405020304" charset="0"/>
                <a:sym typeface="+mn-ea"/>
              </a:rPr>
              <a:t>Goal</a:t>
            </a:r>
            <a:endParaRPr lang="en-US" altLang="zh-CN" sz="4400" b="1" spc="75" dirty="0">
              <a:effectLst/>
              <a:latin typeface="Times New Roman Bold" panose="02020603050405020304" charset="0"/>
              <a:ea typeface="微软雅黑" charset="-122"/>
              <a:cs typeface="Times New Roman Bold" panose="02020603050405020304" charset="0"/>
              <a:sym typeface="+mn-ea"/>
            </a:endParaRPr>
          </a:p>
          <a:p>
            <a:pPr algn="just">
              <a:lnSpc>
                <a:spcPts val="6000"/>
              </a:lnSpc>
            </a:pPr>
            <a:r>
              <a:rPr lang="en-US" altLang="zh-CN" sz="4400" spc="75" dirty="0">
                <a:effectLst/>
                <a:latin typeface="Times New Roman" panose="02020603050405020304" pitchFamily="18" charset="0"/>
                <a:ea typeface="微软雅黑" charset="-122"/>
                <a:sym typeface="+mn-ea"/>
              </a:rPr>
              <a:t>Self drafted conten</a:t>
            </a:r>
            <a:r>
              <a:rPr lang="en-US" altLang="zh-CN" sz="5400" spc="75" dirty="0">
                <a:effectLst/>
                <a:latin typeface="Times New Roman" panose="02020603050405020304" pitchFamily="18" charset="0"/>
                <a:ea typeface="微软雅黑" charset="-122"/>
                <a:sym typeface="+mn-ea"/>
              </a:rPr>
              <a:t>t</a:t>
            </a:r>
            <a:endParaRPr lang="en-US" altLang="zh-CN" sz="5400" spc="75" dirty="0">
              <a:effectLst/>
              <a:latin typeface="Times New Roman" panose="02020603050405020304" pitchFamily="18" charset="0"/>
              <a:ea typeface="微软雅黑" charset="-122"/>
              <a:sym typeface="+mn-ea"/>
            </a:endParaRPr>
          </a:p>
          <a:p>
            <a:pPr algn="just">
              <a:lnSpc>
                <a:spcPts val="6000"/>
              </a:lnSpc>
            </a:pPr>
            <a:endParaRPr lang="en-US" altLang="zh-CN" sz="4400" spc="75" dirty="0">
              <a:effectLst/>
              <a:latin typeface="Times New Roman" panose="02020603050405020304" pitchFamily="18" charset="0"/>
              <a:ea typeface="微软雅黑" charset="-122"/>
              <a:sym typeface="+mn-ea"/>
            </a:endParaRPr>
          </a:p>
          <a:p>
            <a:pPr algn="just">
              <a:lnSpc>
                <a:spcPts val="6000"/>
              </a:lnSpc>
            </a:pPr>
            <a:endParaRPr lang="en-US" altLang="zh-CN" sz="4400" spc="75" dirty="0">
              <a:effectLst/>
              <a:latin typeface="Times New Roman" panose="02020603050405020304" pitchFamily="18" charset="0"/>
              <a:ea typeface="微软雅黑" charset="-122"/>
              <a:sym typeface="+mn-ea"/>
            </a:endParaRPr>
          </a:p>
          <a:p>
            <a:pPr algn="just">
              <a:lnSpc>
                <a:spcPts val="6000"/>
              </a:lnSpc>
            </a:pPr>
            <a:endParaRPr lang="en-US" altLang="zh-CN" sz="4400" spc="75" dirty="0">
              <a:effectLst/>
              <a:latin typeface="Times New Roman" panose="02020603050405020304" pitchFamily="18" charset="0"/>
              <a:ea typeface="微软雅黑" charset="-122"/>
              <a:sym typeface="+mn-ea"/>
            </a:endParaRPr>
          </a:p>
          <a:p>
            <a:pPr algn="just">
              <a:lnSpc>
                <a:spcPts val="6000"/>
              </a:lnSpc>
            </a:pPr>
            <a:endParaRPr lang="en-US" altLang="zh-CN" sz="4400" spc="75" dirty="0">
              <a:effectLst/>
              <a:latin typeface="Times New Roman" panose="02020603050405020304" pitchFamily="18" charset="0"/>
              <a:ea typeface="微软雅黑" charset="-122"/>
              <a:sym typeface="+mn-ea"/>
            </a:endParaRPr>
          </a:p>
          <a:p>
            <a:pPr algn="just">
              <a:lnSpc>
                <a:spcPts val="6000"/>
              </a:lnSpc>
            </a:pPr>
            <a:endParaRPr lang="en-US" altLang="zh-CN" sz="4400" spc="75" dirty="0">
              <a:effectLst/>
              <a:latin typeface="Times New Roman" panose="02020603050405020304" pitchFamily="18" charset="0"/>
              <a:ea typeface="微软雅黑" charset="-122"/>
              <a:sym typeface="+mn-ea"/>
            </a:endParaRPr>
          </a:p>
          <a:p>
            <a:pPr algn="just">
              <a:lnSpc>
                <a:spcPts val="6000"/>
              </a:lnSpc>
            </a:pPr>
            <a:endParaRPr lang="en-US" altLang="zh-CN" sz="4400" spc="75" dirty="0">
              <a:effectLst/>
              <a:latin typeface="Times New Roman" panose="02020603050405020304" pitchFamily="18" charset="0"/>
              <a:ea typeface="微软雅黑" charset="-122"/>
              <a:sym typeface="+mn-ea"/>
            </a:endParaRPr>
          </a:p>
          <a:p>
            <a:pPr algn="just">
              <a:lnSpc>
                <a:spcPts val="6000"/>
              </a:lnSpc>
            </a:pPr>
            <a:endParaRPr lang="en-US" altLang="zh-CN" sz="4400" spc="75" dirty="0">
              <a:effectLst/>
              <a:latin typeface="Times New Roman" panose="02020603050405020304" pitchFamily="18" charset="0"/>
              <a:ea typeface="微软雅黑" charset="-122"/>
              <a:sym typeface="+mn-ea"/>
            </a:endParaRPr>
          </a:p>
          <a:p>
            <a:pPr algn="just">
              <a:lnSpc>
                <a:spcPts val="6000"/>
              </a:lnSpc>
            </a:pPr>
            <a:r>
              <a:rPr lang="en-US" altLang="zh-CN" sz="4400" b="1" spc="75" dirty="0">
                <a:effectLst/>
                <a:latin typeface="Times New Roman Bold" panose="02020603050405020304" charset="0"/>
                <a:ea typeface="微软雅黑" charset="-122"/>
                <a:cs typeface="Times New Roman Bold" panose="02020603050405020304" charset="0"/>
                <a:sym typeface="+mn-ea"/>
              </a:rPr>
              <a:t>Method</a:t>
            </a:r>
            <a:endParaRPr lang="en-US" altLang="zh-CN" sz="4400" b="1" spc="75" dirty="0">
              <a:effectLst/>
              <a:latin typeface="Times New Roman Bold" panose="02020603050405020304" charset="0"/>
              <a:ea typeface="微软雅黑" charset="-122"/>
              <a:cs typeface="Times New Roman Bold" panose="02020603050405020304" charset="0"/>
            </a:endParaRPr>
          </a:p>
          <a:p>
            <a:pPr algn="just">
              <a:lnSpc>
                <a:spcPts val="6000"/>
              </a:lnSpc>
            </a:pPr>
            <a:r>
              <a:rPr lang="en-US" altLang="zh-CN" sz="4400" spc="75" dirty="0">
                <a:effectLst/>
                <a:latin typeface="Times New Roman" panose="02020603050405020304" pitchFamily="18" charset="0"/>
                <a:ea typeface="微软雅黑" charset="-122"/>
                <a:sym typeface="+mn-ea"/>
              </a:rPr>
              <a:t>Self drafted content</a:t>
            </a:r>
            <a:endParaRPr lang="en-US" altLang="zh-CN" sz="4400" spc="75" dirty="0">
              <a:effectLst/>
              <a:latin typeface="Times New Roman" panose="02020603050405020304" pitchFamily="18" charset="0"/>
              <a:ea typeface="微软雅黑" charset="-122"/>
              <a:sym typeface="+mn-ea"/>
            </a:endParaRPr>
          </a:p>
          <a:p>
            <a:pPr algn="just">
              <a:lnSpc>
                <a:spcPts val="6000"/>
              </a:lnSpc>
            </a:pPr>
            <a:endParaRPr lang="en-US" altLang="zh-CN" sz="4400" spc="75" dirty="0">
              <a:effectLst/>
              <a:latin typeface="Times New Roman" panose="02020603050405020304" pitchFamily="18" charset="0"/>
              <a:ea typeface="微软雅黑" charset="-122"/>
              <a:sym typeface="+mn-ea"/>
            </a:endParaRPr>
          </a:p>
          <a:p>
            <a:pPr algn="just">
              <a:lnSpc>
                <a:spcPts val="6000"/>
              </a:lnSpc>
            </a:pPr>
            <a:endParaRPr lang="en-US" altLang="zh-CN" sz="4400" spc="75" dirty="0">
              <a:effectLst/>
              <a:latin typeface="Times New Roman" panose="02020603050405020304" pitchFamily="18" charset="0"/>
              <a:ea typeface="微软雅黑" charset="-122"/>
              <a:sym typeface="+mn-ea"/>
            </a:endParaRPr>
          </a:p>
          <a:p>
            <a:pPr algn="just">
              <a:lnSpc>
                <a:spcPts val="6000"/>
              </a:lnSpc>
            </a:pPr>
            <a:endParaRPr lang="en-US" altLang="zh-CN" sz="4400" spc="75" dirty="0">
              <a:effectLst/>
              <a:latin typeface="Times New Roman" panose="02020603050405020304" pitchFamily="18" charset="0"/>
              <a:ea typeface="微软雅黑" charset="-122"/>
              <a:sym typeface="+mn-ea"/>
            </a:endParaRPr>
          </a:p>
          <a:p>
            <a:pPr algn="just">
              <a:lnSpc>
                <a:spcPts val="6000"/>
              </a:lnSpc>
            </a:pPr>
            <a:endParaRPr lang="en-US" altLang="zh-CN" sz="4400" spc="75" dirty="0">
              <a:effectLst/>
              <a:latin typeface="Times New Roman" panose="02020603050405020304" pitchFamily="18" charset="0"/>
              <a:ea typeface="微软雅黑" charset="-122"/>
              <a:sym typeface="+mn-ea"/>
            </a:endParaRPr>
          </a:p>
          <a:p>
            <a:pPr algn="just">
              <a:lnSpc>
                <a:spcPts val="6000"/>
              </a:lnSpc>
            </a:pPr>
            <a:endParaRPr lang="en-US" altLang="zh-CN" sz="4400" spc="75" dirty="0">
              <a:effectLst/>
              <a:latin typeface="Times New Roman" panose="02020603050405020304" pitchFamily="18" charset="0"/>
              <a:ea typeface="微软雅黑" charset="-122"/>
              <a:sym typeface="+mn-ea"/>
            </a:endParaRPr>
          </a:p>
          <a:p>
            <a:pPr algn="just">
              <a:lnSpc>
                <a:spcPts val="6000"/>
              </a:lnSpc>
            </a:pPr>
            <a:endParaRPr lang="en-US" altLang="zh-CN" sz="4400" spc="75" dirty="0">
              <a:effectLst/>
              <a:latin typeface="Times New Roman" panose="02020603050405020304" pitchFamily="18" charset="0"/>
              <a:ea typeface="微软雅黑" charset="-122"/>
              <a:sym typeface="+mn-ea"/>
            </a:endParaRPr>
          </a:p>
          <a:p>
            <a:pPr algn="just">
              <a:lnSpc>
                <a:spcPts val="6000"/>
              </a:lnSpc>
            </a:pPr>
            <a:endParaRPr lang="en-US" altLang="zh-CN" sz="4400" spc="75" dirty="0">
              <a:effectLst/>
              <a:latin typeface="Times New Roman" panose="02020603050405020304" pitchFamily="18" charset="0"/>
              <a:ea typeface="微软雅黑" charset="-122"/>
              <a:sym typeface="+mn-ea"/>
            </a:endParaRPr>
          </a:p>
          <a:p>
            <a:pPr algn="just">
              <a:lnSpc>
                <a:spcPts val="6000"/>
              </a:lnSpc>
            </a:pPr>
            <a:r>
              <a:rPr lang="en-US" altLang="zh-CN" sz="4400" b="1" spc="75" dirty="0">
                <a:effectLst/>
                <a:latin typeface="Times New Roman Bold" panose="02020603050405020304" charset="0"/>
                <a:ea typeface="微软雅黑" charset="-122"/>
                <a:cs typeface="Times New Roman Bold" panose="02020603050405020304" charset="0"/>
                <a:sym typeface="+mn-ea"/>
              </a:rPr>
              <a:t>Results</a:t>
            </a:r>
            <a:endParaRPr lang="en-US" altLang="zh-CN" sz="4400" b="1" spc="75" dirty="0">
              <a:effectLst/>
              <a:latin typeface="Times New Roman Bold" panose="02020603050405020304" charset="0"/>
              <a:ea typeface="微软雅黑" charset="-122"/>
              <a:cs typeface="Times New Roman Bold" panose="02020603050405020304" charset="0"/>
              <a:sym typeface="+mn-ea"/>
            </a:endParaRPr>
          </a:p>
          <a:p>
            <a:pPr algn="just">
              <a:lnSpc>
                <a:spcPts val="6000"/>
              </a:lnSpc>
            </a:pPr>
            <a:r>
              <a:rPr lang="en-US" altLang="zh-CN" sz="4400" spc="75" dirty="0">
                <a:effectLst/>
                <a:latin typeface="Times New Roman" panose="02020603050405020304" pitchFamily="18" charset="0"/>
                <a:ea typeface="微软雅黑" charset="-122"/>
                <a:sym typeface="+mn-ea"/>
              </a:rPr>
              <a:t>Self drafted content</a:t>
            </a:r>
            <a:endParaRPr lang="en-US" altLang="zh-CN" sz="4400" spc="75" dirty="0">
              <a:effectLst/>
              <a:latin typeface="Times New Roman" panose="02020603050405020304" pitchFamily="18" charset="0"/>
              <a:ea typeface="微软雅黑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0643235" y="12634595"/>
            <a:ext cx="8253730" cy="27656790"/>
          </a:xfrm>
          <a:prstGeom prst="rect">
            <a:avLst/>
          </a:prstGeom>
        </p:spPr>
        <p:txBody>
          <a:bodyPr wrap="square" rtlCol="0">
            <a:noAutofit/>
          </a:bodyPr>
          <a:lstStyle/>
          <a:p>
            <a:pPr algn="just">
              <a:lnSpc>
                <a:spcPts val="6000"/>
              </a:lnSpc>
            </a:pPr>
            <a:r>
              <a:rPr lang="en-US" altLang="zh-CN" sz="4400" b="1" spc="75" dirty="0">
                <a:effectLst/>
                <a:latin typeface="Times New Roman Bold" panose="02020603050405020304" charset="0"/>
                <a:ea typeface="微软雅黑" charset="-122"/>
                <a:cs typeface="Times New Roman Bold" panose="02020603050405020304" charset="0"/>
                <a:sym typeface="+mn-ea"/>
              </a:rPr>
              <a:t>Conclusion</a:t>
            </a:r>
            <a:endParaRPr lang="en-US" altLang="zh-CN" sz="4400" b="1" spc="75" dirty="0">
              <a:effectLst/>
              <a:latin typeface="Times New Roman Bold" panose="02020603050405020304" charset="0"/>
              <a:ea typeface="微软雅黑" charset="-122"/>
              <a:cs typeface="Times New Roman Bold" panose="02020603050405020304" charset="0"/>
              <a:sym typeface="+mn-ea"/>
            </a:endParaRPr>
          </a:p>
          <a:p>
            <a:pPr algn="just">
              <a:lnSpc>
                <a:spcPts val="6000"/>
              </a:lnSpc>
            </a:pPr>
            <a:r>
              <a:rPr lang="en-US" altLang="zh-CN" sz="4400" spc="75" dirty="0">
                <a:effectLst/>
                <a:latin typeface="Times New Roman" panose="02020603050405020304" pitchFamily="18" charset="0"/>
                <a:ea typeface="微软雅黑" charset="-122"/>
                <a:sym typeface="+mn-ea"/>
              </a:rPr>
              <a:t>Self drafted content</a:t>
            </a:r>
            <a:endParaRPr lang="en-US" altLang="zh-CN" sz="4400" spc="75" dirty="0">
              <a:effectLst/>
              <a:latin typeface="Times New Roman" panose="02020603050405020304" pitchFamily="18" charset="0"/>
              <a:ea typeface="微软雅黑" charset="-122"/>
              <a:sym typeface="+mn-ea"/>
            </a:endParaRPr>
          </a:p>
          <a:p>
            <a:pPr algn="just">
              <a:lnSpc>
                <a:spcPts val="6000"/>
              </a:lnSpc>
            </a:pPr>
            <a:endParaRPr lang="en-US" altLang="zh-CN" sz="4400" b="1" spc="75" dirty="0">
              <a:effectLst/>
              <a:latin typeface="Times New Roman" panose="02020603050405020304" pitchFamily="18" charset="0"/>
              <a:ea typeface="微软雅黑" charset="-122"/>
              <a:cs typeface="Times New Roman Regular" panose="02020603050405020304" charset="0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" y="0"/>
            <a:ext cx="18902680" cy="676769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1" y="43864123"/>
            <a:ext cx="18900775" cy="4735602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546557" y="9383923"/>
            <a:ext cx="6105237" cy="1142182"/>
          </a:xfrm>
          <a:prstGeom prst="rect">
            <a:avLst/>
          </a:prstGeom>
        </p:spPr>
        <p:txBody>
          <a:bodyPr wrap="square" rtlCol="0">
            <a:noAutofit/>
          </a:bodyPr>
          <a:lstStyle/>
          <a:p>
            <a:pPr algn="ctr">
              <a:lnSpc>
                <a:spcPts val="7500"/>
              </a:lnSpc>
            </a:pPr>
            <a:r>
              <a:rPr lang="en-US" altLang="zh-CN" sz="3600" b="1" dirty="0">
                <a:effectLst/>
                <a:latin typeface="Times New Roman" panose="02020603050405020304" pitchFamily="18" charset="0"/>
                <a:ea typeface="等线" pitchFamily="2" charset="-122"/>
                <a:cs typeface="Times New Roman" panose="02020603050405020304" pitchFamily="18" charset="0"/>
              </a:rPr>
              <a:t>Organization、author</a:t>
            </a:r>
            <a:endParaRPr lang="en-US" altLang="zh-CN" sz="3600" b="1" dirty="0">
              <a:effectLst/>
              <a:latin typeface="Times New Roman" panose="02020603050405020304" pitchFamily="18" charset="0"/>
              <a:ea typeface="等线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ts val="6000"/>
              </a:lnSpc>
            </a:pPr>
            <a:endParaRPr lang="zh-CN" altLang="en-US" sz="3600" b="1" dirty="0">
              <a:latin typeface="Times New Roman Regular" panose="02020603050405020304" charset="0"/>
              <a:ea typeface="微软雅黑" charset="-122"/>
              <a:cs typeface="Times New Roman Regular" panose="02020603050405020304" charset="0"/>
              <a:sym typeface="+mn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1785599" y="9342726"/>
            <a:ext cx="1219201" cy="122457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Times New Roman Regular" panose="02020603050405020304" charset="0"/>
              <a:cs typeface="Times New Roman Regular" panose="0202060305040502030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66140" y="41567735"/>
            <a:ext cx="17509490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400" spc="75" dirty="0">
                <a:effectLst/>
                <a:latin typeface="Times New Roman" panose="02020603050405020304" pitchFamily="18" charset="0"/>
                <a:ea typeface="微软雅黑" charset="-122"/>
              </a:rPr>
              <a:t>Please use Times New Roman for the full text, font size requirements: title (60), Organization、author (36), text (44)</a:t>
            </a:r>
            <a:endParaRPr lang="en-US" altLang="zh-CN" sz="4400" spc="75" dirty="0">
              <a:effectLst/>
              <a:latin typeface="Times New Roman" panose="02020603050405020304" pitchFamily="18" charset="0"/>
              <a:ea typeface="微软雅黑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9"/>
          <p:cNvSpPr/>
          <p:nvPr>
            <p:custDataLst>
              <p:tags r:id="rId1"/>
            </p:custDataLst>
          </p:nvPr>
        </p:nvSpPr>
        <p:spPr>
          <a:xfrm>
            <a:off x="-5716" y="7878004"/>
            <a:ext cx="18902679" cy="1111250"/>
          </a:xfrm>
          <a:prstGeom prst="rect">
            <a:avLst/>
          </a:prstGeom>
          <a:noFill/>
          <a:ln w="9525">
            <a:noFill/>
          </a:ln>
        </p:spPr>
        <p:txBody>
          <a:bodyPr wrap="square" lIns="150822" tIns="75411" rIns="150822" bIns="75411">
            <a:spAutoFit/>
          </a:bodyPr>
          <a:lstStyle/>
          <a:p>
            <a:pPr algn="ctr">
              <a:lnSpc>
                <a:spcPts val="7500"/>
              </a:lnSpc>
            </a:pPr>
            <a:r>
              <a:rPr lang="en-US" altLang="zh-CN" sz="6000" b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pitchFamily="18" charset="0"/>
                <a:ea typeface="微软雅黑" charset="-122"/>
                <a:cs typeface="Times New Roman" panose="02020603050405020304" pitchFamily="18" charset="0"/>
              </a:rPr>
              <a:t>Self drafted title</a:t>
            </a:r>
            <a:endParaRPr lang="en-US" altLang="zh-CN" sz="6000" b="1" dirty="0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latin typeface="Times New Roman" panose="02020603050405020304" pitchFamily="18" charset="0"/>
              <a:ea typeface="微软雅黑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780540" y="12634596"/>
            <a:ext cx="8253729" cy="29577028"/>
          </a:xfrm>
          <a:prstGeom prst="rect">
            <a:avLst/>
          </a:prstGeom>
        </p:spPr>
        <p:txBody>
          <a:bodyPr wrap="square" rtlCol="0">
            <a:noAutofit/>
          </a:bodyPr>
          <a:lstStyle/>
          <a:p>
            <a:pPr algn="just">
              <a:lnSpc>
                <a:spcPts val="6000"/>
              </a:lnSpc>
            </a:pPr>
            <a:r>
              <a:rPr lang="en-US" altLang="zh-CN" sz="4400" b="1" spc="75" dirty="0">
                <a:effectLst/>
                <a:latin typeface="Times New Roman Bold" panose="02020603050405020304" charset="0"/>
                <a:ea typeface="微软雅黑" charset="-122"/>
                <a:cs typeface="Times New Roman Bold" panose="02020603050405020304" charset="0"/>
                <a:sym typeface="+mn-ea"/>
              </a:rPr>
              <a:t>Case Summary</a:t>
            </a:r>
            <a:endParaRPr lang="en-US" altLang="zh-CN" sz="4400" b="1" spc="75" dirty="0">
              <a:effectLst/>
              <a:latin typeface="Times New Roman Bold" panose="02020603050405020304" charset="0"/>
              <a:ea typeface="微软雅黑" charset="-122"/>
              <a:cs typeface="Times New Roman Bold" panose="02020603050405020304" charset="0"/>
              <a:sym typeface="+mn-ea"/>
            </a:endParaRPr>
          </a:p>
          <a:p>
            <a:pPr algn="just">
              <a:lnSpc>
                <a:spcPts val="6000"/>
              </a:lnSpc>
            </a:pPr>
            <a:r>
              <a:rPr lang="en-US" altLang="zh-CN" sz="4400" spc="75" dirty="0">
                <a:effectLst/>
                <a:latin typeface="Times New Roman" panose="02020603050405020304" pitchFamily="18" charset="0"/>
                <a:ea typeface="微软雅黑" charset="-122"/>
                <a:sym typeface="+mn-ea"/>
              </a:rPr>
              <a:t>Self drafted conten</a:t>
            </a:r>
            <a:r>
              <a:rPr lang="en-US" altLang="zh-CN" sz="5400" spc="75" dirty="0">
                <a:effectLst/>
                <a:latin typeface="Times New Roman" panose="02020603050405020304" pitchFamily="18" charset="0"/>
                <a:ea typeface="微软雅黑" charset="-122"/>
                <a:sym typeface="+mn-ea"/>
              </a:rPr>
              <a:t>t</a:t>
            </a:r>
            <a:endParaRPr lang="en-US" altLang="zh-CN" sz="5400" spc="75" dirty="0">
              <a:effectLst/>
              <a:latin typeface="Times New Roman" panose="02020603050405020304" pitchFamily="18" charset="0"/>
              <a:ea typeface="微软雅黑" charset="-122"/>
              <a:sym typeface="+mn-ea"/>
            </a:endParaRPr>
          </a:p>
          <a:p>
            <a:pPr algn="just">
              <a:lnSpc>
                <a:spcPts val="6000"/>
              </a:lnSpc>
            </a:pPr>
            <a:endParaRPr lang="en-US" altLang="zh-CN" sz="4400" spc="75" dirty="0">
              <a:effectLst/>
              <a:latin typeface="Times New Roman" panose="02020603050405020304" pitchFamily="18" charset="0"/>
              <a:ea typeface="微软雅黑" charset="-122"/>
              <a:sym typeface="+mn-ea"/>
            </a:endParaRPr>
          </a:p>
          <a:p>
            <a:pPr algn="just">
              <a:lnSpc>
                <a:spcPts val="6000"/>
              </a:lnSpc>
            </a:pPr>
            <a:endParaRPr lang="en-US" altLang="zh-CN" sz="4400" spc="75" dirty="0">
              <a:effectLst/>
              <a:latin typeface="Times New Roman" panose="02020603050405020304" pitchFamily="18" charset="0"/>
              <a:ea typeface="微软雅黑" charset="-122"/>
              <a:sym typeface="+mn-ea"/>
            </a:endParaRPr>
          </a:p>
          <a:p>
            <a:pPr algn="just">
              <a:lnSpc>
                <a:spcPts val="6000"/>
              </a:lnSpc>
            </a:pPr>
            <a:endParaRPr lang="en-US" altLang="zh-CN" sz="4400" spc="75" dirty="0">
              <a:effectLst/>
              <a:latin typeface="Times New Roman" panose="02020603050405020304" pitchFamily="18" charset="0"/>
              <a:ea typeface="微软雅黑" charset="-122"/>
              <a:sym typeface="+mn-ea"/>
            </a:endParaRPr>
          </a:p>
          <a:p>
            <a:pPr algn="just">
              <a:lnSpc>
                <a:spcPts val="6000"/>
              </a:lnSpc>
            </a:pPr>
            <a:endParaRPr lang="en-US" altLang="zh-CN" sz="4400" spc="75" dirty="0">
              <a:effectLst/>
              <a:latin typeface="Times New Roman" panose="02020603050405020304" pitchFamily="18" charset="0"/>
              <a:ea typeface="微软雅黑" charset="-122"/>
              <a:sym typeface="+mn-ea"/>
            </a:endParaRPr>
          </a:p>
          <a:p>
            <a:pPr algn="just">
              <a:lnSpc>
                <a:spcPts val="6000"/>
              </a:lnSpc>
            </a:pPr>
            <a:endParaRPr lang="en-US" altLang="zh-CN" sz="4400" spc="75" dirty="0">
              <a:effectLst/>
              <a:latin typeface="Times New Roman" panose="02020603050405020304" pitchFamily="18" charset="0"/>
              <a:ea typeface="微软雅黑" charset="-122"/>
              <a:sym typeface="+mn-ea"/>
            </a:endParaRPr>
          </a:p>
          <a:p>
            <a:pPr algn="just">
              <a:lnSpc>
                <a:spcPts val="6000"/>
              </a:lnSpc>
            </a:pPr>
            <a:endParaRPr lang="en-US" altLang="zh-CN" sz="4400" spc="75" dirty="0">
              <a:effectLst/>
              <a:latin typeface="Times New Roman" panose="02020603050405020304" pitchFamily="18" charset="0"/>
              <a:ea typeface="微软雅黑" charset="-122"/>
              <a:sym typeface="+mn-ea"/>
            </a:endParaRPr>
          </a:p>
          <a:p>
            <a:pPr algn="just">
              <a:lnSpc>
                <a:spcPts val="6000"/>
              </a:lnSpc>
            </a:pPr>
            <a:endParaRPr lang="en-US" altLang="zh-CN" sz="4400" spc="75" dirty="0">
              <a:effectLst/>
              <a:latin typeface="Times New Roman" panose="02020603050405020304" pitchFamily="18" charset="0"/>
              <a:ea typeface="微软雅黑" charset="-122"/>
              <a:sym typeface="+mn-ea"/>
            </a:endParaRPr>
          </a:p>
          <a:p>
            <a:pPr algn="just">
              <a:lnSpc>
                <a:spcPts val="6000"/>
              </a:lnSpc>
            </a:pPr>
            <a:r>
              <a:rPr lang="en-US" altLang="zh-CN" sz="4400" b="1" spc="75" dirty="0">
                <a:effectLst/>
                <a:latin typeface="Times New Roman Bold" panose="02020603050405020304" charset="0"/>
                <a:ea typeface="微软雅黑" charset="-122"/>
                <a:cs typeface="Times New Roman Bold" panose="02020603050405020304" charset="0"/>
                <a:sym typeface="+mn-ea"/>
              </a:rPr>
              <a:t>Clinical Course</a:t>
            </a:r>
            <a:endParaRPr lang="en-US" altLang="zh-CN" sz="4400" b="1" spc="75" dirty="0">
              <a:effectLst/>
              <a:latin typeface="Times New Roman Bold" panose="02020603050405020304" charset="0"/>
              <a:ea typeface="微软雅黑" charset="-122"/>
              <a:cs typeface="Times New Roman Bold" panose="02020603050405020304" charset="0"/>
              <a:sym typeface="+mn-ea"/>
            </a:endParaRPr>
          </a:p>
          <a:p>
            <a:pPr algn="just">
              <a:lnSpc>
                <a:spcPts val="6000"/>
              </a:lnSpc>
            </a:pPr>
            <a:r>
              <a:rPr lang="en-US" altLang="zh-CN" sz="4400" spc="75" dirty="0">
                <a:effectLst/>
                <a:latin typeface="Times New Roman" panose="02020603050405020304" pitchFamily="18" charset="0"/>
                <a:ea typeface="微软雅黑" charset="-122"/>
                <a:sym typeface="+mn-ea"/>
              </a:rPr>
              <a:t>Self drafted content</a:t>
            </a:r>
            <a:endParaRPr lang="en-US" altLang="zh-CN" sz="4400" spc="75" dirty="0">
              <a:effectLst/>
              <a:latin typeface="Times New Roman" panose="02020603050405020304" pitchFamily="18" charset="0"/>
              <a:ea typeface="微软雅黑" charset="-122"/>
              <a:sym typeface="+mn-ea"/>
            </a:endParaRPr>
          </a:p>
          <a:p>
            <a:pPr algn="just">
              <a:lnSpc>
                <a:spcPts val="6000"/>
              </a:lnSpc>
            </a:pPr>
            <a:endParaRPr lang="en-US" altLang="zh-CN" sz="4400" spc="75" dirty="0">
              <a:effectLst/>
              <a:latin typeface="Times New Roman" panose="02020603050405020304" pitchFamily="18" charset="0"/>
              <a:ea typeface="微软雅黑" charset="-122"/>
              <a:sym typeface="+mn-ea"/>
            </a:endParaRPr>
          </a:p>
          <a:p>
            <a:pPr algn="just">
              <a:lnSpc>
                <a:spcPts val="6000"/>
              </a:lnSpc>
            </a:pPr>
            <a:endParaRPr lang="en-US" altLang="zh-CN" sz="4400" spc="75" dirty="0">
              <a:effectLst/>
              <a:latin typeface="Times New Roman" panose="02020603050405020304" pitchFamily="18" charset="0"/>
              <a:ea typeface="微软雅黑" charset="-122"/>
              <a:sym typeface="+mn-ea"/>
            </a:endParaRPr>
          </a:p>
          <a:p>
            <a:pPr algn="just">
              <a:lnSpc>
                <a:spcPts val="6000"/>
              </a:lnSpc>
            </a:pPr>
            <a:endParaRPr lang="en-US" altLang="zh-CN" sz="4400" spc="75" dirty="0">
              <a:effectLst/>
              <a:latin typeface="Times New Roman" panose="02020603050405020304" pitchFamily="18" charset="0"/>
              <a:ea typeface="微软雅黑" charset="-122"/>
              <a:sym typeface="+mn-ea"/>
            </a:endParaRPr>
          </a:p>
          <a:p>
            <a:pPr algn="just">
              <a:lnSpc>
                <a:spcPts val="6000"/>
              </a:lnSpc>
            </a:pPr>
            <a:endParaRPr lang="en-US" altLang="zh-CN" sz="4400" spc="75" dirty="0">
              <a:effectLst/>
              <a:latin typeface="Times New Roman" panose="02020603050405020304" pitchFamily="18" charset="0"/>
              <a:ea typeface="微软雅黑" charset="-122"/>
              <a:sym typeface="+mn-ea"/>
            </a:endParaRPr>
          </a:p>
          <a:p>
            <a:pPr algn="just">
              <a:lnSpc>
                <a:spcPts val="6000"/>
              </a:lnSpc>
            </a:pPr>
            <a:endParaRPr lang="en-US" altLang="zh-CN" sz="4400" spc="75" dirty="0">
              <a:effectLst/>
              <a:latin typeface="Times New Roman" panose="02020603050405020304" pitchFamily="18" charset="0"/>
              <a:ea typeface="微软雅黑" charset="-122"/>
              <a:sym typeface="+mn-ea"/>
            </a:endParaRPr>
          </a:p>
          <a:p>
            <a:pPr algn="just">
              <a:lnSpc>
                <a:spcPts val="6000"/>
              </a:lnSpc>
            </a:pPr>
            <a:endParaRPr lang="en-US" altLang="zh-CN" sz="4400" spc="75" dirty="0">
              <a:effectLst/>
              <a:latin typeface="Times New Roman" panose="02020603050405020304" pitchFamily="18" charset="0"/>
              <a:ea typeface="微软雅黑" charset="-122"/>
              <a:sym typeface="+mn-ea"/>
            </a:endParaRPr>
          </a:p>
          <a:p>
            <a:pPr algn="just">
              <a:lnSpc>
                <a:spcPts val="6000"/>
              </a:lnSpc>
            </a:pPr>
            <a:endParaRPr lang="en-US" altLang="zh-CN" sz="4400" spc="75" dirty="0">
              <a:effectLst/>
              <a:latin typeface="Times New Roman" panose="02020603050405020304" pitchFamily="18" charset="0"/>
              <a:ea typeface="微软雅黑" charset="-122"/>
              <a:sym typeface="+mn-ea"/>
            </a:endParaRPr>
          </a:p>
          <a:p>
            <a:pPr algn="just">
              <a:lnSpc>
                <a:spcPts val="6000"/>
              </a:lnSpc>
            </a:pPr>
            <a:r>
              <a:rPr lang="en-US" altLang="zh-CN" sz="4400" b="1" spc="75" dirty="0">
                <a:effectLst/>
                <a:latin typeface="Times New Roman Bold" panose="02020603050405020304" charset="0"/>
                <a:ea typeface="微软雅黑" charset="-122"/>
                <a:cs typeface="Times New Roman Bold" panose="02020603050405020304" charset="0"/>
                <a:sym typeface="+mn-ea"/>
              </a:rPr>
              <a:t>Discussion</a:t>
            </a:r>
            <a:endParaRPr lang="en-US" altLang="zh-CN" sz="4400" b="1" spc="75" dirty="0">
              <a:effectLst/>
              <a:latin typeface="Times New Roman Bold" panose="02020603050405020304" charset="0"/>
              <a:ea typeface="微软雅黑" charset="-122"/>
              <a:cs typeface="Times New Roman Bold" panose="02020603050405020304" charset="0"/>
              <a:sym typeface="+mn-ea"/>
            </a:endParaRPr>
          </a:p>
          <a:p>
            <a:pPr algn="just">
              <a:lnSpc>
                <a:spcPts val="6000"/>
              </a:lnSpc>
            </a:pPr>
            <a:r>
              <a:rPr lang="en-US" altLang="zh-CN" sz="4400" spc="75" dirty="0">
                <a:effectLst/>
                <a:latin typeface="Times New Roman" panose="02020603050405020304" pitchFamily="18" charset="0"/>
                <a:ea typeface="微软雅黑" charset="-122"/>
                <a:sym typeface="+mn-ea"/>
              </a:rPr>
              <a:t>Self drafted content</a:t>
            </a:r>
            <a:endParaRPr lang="en-US" altLang="zh-CN" sz="4400" spc="75" dirty="0">
              <a:effectLst/>
              <a:latin typeface="Times New Roman" panose="02020603050405020304" pitchFamily="18" charset="0"/>
              <a:ea typeface="微软雅黑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0643234" y="12634596"/>
            <a:ext cx="8253729" cy="27656788"/>
          </a:xfrm>
          <a:prstGeom prst="rect">
            <a:avLst/>
          </a:prstGeom>
        </p:spPr>
        <p:txBody>
          <a:bodyPr wrap="square" rtlCol="0">
            <a:noAutofit/>
          </a:bodyPr>
          <a:lstStyle/>
          <a:p>
            <a:pPr algn="just">
              <a:lnSpc>
                <a:spcPts val="6000"/>
              </a:lnSpc>
            </a:pPr>
            <a:r>
              <a:rPr lang="en-US" altLang="zh-CN" sz="4400" b="1" spc="75" dirty="0">
                <a:effectLst/>
                <a:latin typeface="Times New Roman Bold" panose="02020603050405020304" charset="0"/>
                <a:ea typeface="微软雅黑" charset="-122"/>
                <a:cs typeface="Times New Roman Bold" panose="02020603050405020304" charset="0"/>
                <a:sym typeface="+mn-ea"/>
              </a:rPr>
              <a:t>Conclusion</a:t>
            </a:r>
            <a:endParaRPr lang="en-US" altLang="zh-CN" sz="4400" b="1" spc="75" dirty="0">
              <a:effectLst/>
              <a:latin typeface="Times New Roman Bold" panose="02020603050405020304" charset="0"/>
              <a:ea typeface="微软雅黑" charset="-122"/>
              <a:cs typeface="Times New Roman Bold" panose="02020603050405020304" charset="0"/>
              <a:sym typeface="+mn-ea"/>
            </a:endParaRPr>
          </a:p>
          <a:p>
            <a:pPr algn="just">
              <a:lnSpc>
                <a:spcPts val="6000"/>
              </a:lnSpc>
            </a:pPr>
            <a:r>
              <a:rPr lang="en-US" altLang="zh-CN" sz="4400" spc="75" dirty="0">
                <a:effectLst/>
                <a:latin typeface="Times New Roman" panose="02020603050405020304" pitchFamily="18" charset="0"/>
                <a:ea typeface="微软雅黑" charset="-122"/>
                <a:sym typeface="+mn-ea"/>
              </a:rPr>
              <a:t>Self drafted content</a:t>
            </a:r>
            <a:endParaRPr lang="en-US" altLang="zh-CN" sz="4400" spc="75" dirty="0">
              <a:effectLst/>
              <a:latin typeface="Times New Roman" panose="02020603050405020304" pitchFamily="18" charset="0"/>
              <a:ea typeface="微软雅黑" charset="-122"/>
              <a:sym typeface="+mn-ea"/>
            </a:endParaRPr>
          </a:p>
          <a:p>
            <a:pPr algn="just">
              <a:lnSpc>
                <a:spcPts val="6000"/>
              </a:lnSpc>
            </a:pPr>
            <a:endParaRPr lang="en-US" altLang="zh-CN" sz="4400" spc="75" dirty="0">
              <a:effectLst/>
              <a:latin typeface="Times New Roman" panose="02020603050405020304" pitchFamily="18" charset="0"/>
              <a:ea typeface="微软雅黑" charset="-122"/>
              <a:sym typeface="+mn-ea"/>
            </a:endParaRPr>
          </a:p>
          <a:p>
            <a:pPr algn="just">
              <a:lnSpc>
                <a:spcPts val="6000"/>
              </a:lnSpc>
            </a:pPr>
            <a:endParaRPr lang="en-US" altLang="zh-CN" sz="4400" spc="75" dirty="0">
              <a:effectLst/>
              <a:latin typeface="Times New Roman" panose="02020603050405020304" pitchFamily="18" charset="0"/>
              <a:ea typeface="微软雅黑" charset="-122"/>
              <a:sym typeface="+mn-ea"/>
            </a:endParaRPr>
          </a:p>
          <a:p>
            <a:pPr algn="just">
              <a:lnSpc>
                <a:spcPts val="6000"/>
              </a:lnSpc>
            </a:pPr>
            <a:endParaRPr lang="en-US" altLang="zh-CN" sz="4400" spc="75" dirty="0">
              <a:effectLst/>
              <a:latin typeface="Times New Roman" panose="02020603050405020304" pitchFamily="18" charset="0"/>
              <a:ea typeface="微软雅黑" charset="-122"/>
              <a:sym typeface="+mn-ea"/>
            </a:endParaRPr>
          </a:p>
          <a:p>
            <a:pPr algn="just">
              <a:lnSpc>
                <a:spcPts val="6000"/>
              </a:lnSpc>
            </a:pPr>
            <a:endParaRPr lang="en-US" altLang="zh-CN" sz="4400" spc="75" dirty="0">
              <a:effectLst/>
              <a:latin typeface="Times New Roman" panose="02020603050405020304" pitchFamily="18" charset="0"/>
              <a:ea typeface="微软雅黑" charset="-122"/>
              <a:sym typeface="+mn-ea"/>
            </a:endParaRPr>
          </a:p>
          <a:p>
            <a:pPr algn="just">
              <a:lnSpc>
                <a:spcPts val="6000"/>
              </a:lnSpc>
            </a:pPr>
            <a:endParaRPr lang="en-US" altLang="zh-CN" sz="4400" spc="75" dirty="0">
              <a:effectLst/>
              <a:latin typeface="Times New Roman" panose="02020603050405020304" pitchFamily="18" charset="0"/>
              <a:ea typeface="微软雅黑" charset="-122"/>
              <a:sym typeface="+mn-ea"/>
            </a:endParaRPr>
          </a:p>
          <a:p>
            <a:pPr algn="just">
              <a:lnSpc>
                <a:spcPts val="6000"/>
              </a:lnSpc>
            </a:pPr>
            <a:endParaRPr lang="en-US" altLang="zh-CN" sz="4400" spc="75" dirty="0">
              <a:effectLst/>
              <a:latin typeface="Times New Roman" panose="02020603050405020304" pitchFamily="18" charset="0"/>
              <a:ea typeface="微软雅黑" charset="-122"/>
              <a:sym typeface="+mn-ea"/>
            </a:endParaRPr>
          </a:p>
          <a:p>
            <a:pPr algn="just">
              <a:lnSpc>
                <a:spcPts val="6000"/>
              </a:lnSpc>
            </a:pPr>
            <a:endParaRPr lang="en-US" altLang="zh-CN" sz="4400" spc="75" dirty="0">
              <a:effectLst/>
              <a:latin typeface="Times New Roman" panose="02020603050405020304" pitchFamily="18" charset="0"/>
              <a:ea typeface="微软雅黑" charset="-122"/>
              <a:sym typeface="+mn-ea"/>
            </a:endParaRPr>
          </a:p>
          <a:p>
            <a:pPr algn="just">
              <a:lnSpc>
                <a:spcPts val="6000"/>
              </a:lnSpc>
            </a:pPr>
            <a:endParaRPr lang="en-US" altLang="zh-CN" sz="4400" spc="75" dirty="0">
              <a:effectLst/>
              <a:latin typeface="Times New Roman" panose="02020603050405020304" pitchFamily="18" charset="0"/>
              <a:ea typeface="微软雅黑" charset="-122"/>
              <a:sym typeface="+mn-ea"/>
            </a:endParaRPr>
          </a:p>
          <a:p>
            <a:pPr algn="just">
              <a:lnSpc>
                <a:spcPts val="6000"/>
              </a:lnSpc>
            </a:pPr>
            <a:endParaRPr lang="en-US" altLang="zh-CN" sz="4400" spc="75" dirty="0">
              <a:effectLst/>
              <a:latin typeface="Times New Roman" panose="02020603050405020304" pitchFamily="18" charset="0"/>
              <a:ea typeface="微软雅黑" charset="-122"/>
              <a:sym typeface="+mn-ea"/>
            </a:endParaRPr>
          </a:p>
          <a:p>
            <a:pPr algn="just">
              <a:lnSpc>
                <a:spcPts val="6000"/>
              </a:lnSpc>
            </a:pPr>
            <a:endParaRPr lang="en-US" altLang="zh-CN" sz="4400" spc="75" dirty="0">
              <a:effectLst/>
              <a:latin typeface="Times New Roman" panose="02020603050405020304" pitchFamily="18" charset="0"/>
              <a:ea typeface="微软雅黑" charset="-122"/>
              <a:sym typeface="+mn-ea"/>
            </a:endParaRPr>
          </a:p>
          <a:p>
            <a:pPr algn="just">
              <a:lnSpc>
                <a:spcPts val="6000"/>
              </a:lnSpc>
            </a:pPr>
            <a:endParaRPr lang="en-US" altLang="zh-CN" sz="4400" spc="75" dirty="0">
              <a:effectLst/>
              <a:latin typeface="Times New Roman" panose="02020603050405020304" pitchFamily="18" charset="0"/>
              <a:ea typeface="微软雅黑" charset="-122"/>
              <a:sym typeface="+mn-ea"/>
            </a:endParaRPr>
          </a:p>
          <a:p>
            <a:pPr algn="just">
              <a:lnSpc>
                <a:spcPts val="6000"/>
              </a:lnSpc>
            </a:pPr>
            <a:endParaRPr lang="en-US" altLang="zh-CN" sz="4400" spc="75" dirty="0">
              <a:effectLst/>
              <a:latin typeface="Times New Roman" panose="02020603050405020304" pitchFamily="18" charset="0"/>
              <a:ea typeface="微软雅黑" charset="-122"/>
              <a:sym typeface="+mn-ea"/>
            </a:endParaRPr>
          </a:p>
          <a:p>
            <a:pPr algn="just">
              <a:lnSpc>
                <a:spcPts val="6000"/>
              </a:lnSpc>
            </a:pPr>
            <a:endParaRPr lang="en-US" altLang="zh-CN" sz="4400" spc="75" dirty="0">
              <a:effectLst/>
              <a:latin typeface="Times New Roman" panose="02020603050405020304" pitchFamily="18" charset="0"/>
              <a:ea typeface="微软雅黑" charset="-122"/>
              <a:sym typeface="+mn-ea"/>
            </a:endParaRPr>
          </a:p>
          <a:p>
            <a:pPr algn="just">
              <a:lnSpc>
                <a:spcPts val="6000"/>
              </a:lnSpc>
            </a:pPr>
            <a:endParaRPr lang="en-US" altLang="zh-CN" sz="4400" spc="75" dirty="0">
              <a:effectLst/>
              <a:latin typeface="Times New Roman" panose="02020603050405020304" pitchFamily="18" charset="0"/>
              <a:ea typeface="微软雅黑" charset="-122"/>
              <a:sym typeface="+mn-ea"/>
            </a:endParaRPr>
          </a:p>
          <a:p>
            <a:pPr algn="just">
              <a:lnSpc>
                <a:spcPts val="6000"/>
              </a:lnSpc>
            </a:pPr>
            <a:endParaRPr lang="en-US" altLang="zh-CN" sz="4400" spc="75" dirty="0">
              <a:effectLst/>
              <a:latin typeface="Times New Roman" panose="02020603050405020304" pitchFamily="18" charset="0"/>
              <a:ea typeface="微软雅黑" charset="-122"/>
              <a:sym typeface="+mn-ea"/>
            </a:endParaRPr>
          </a:p>
          <a:p>
            <a:pPr algn="just">
              <a:lnSpc>
                <a:spcPts val="6000"/>
              </a:lnSpc>
            </a:pPr>
            <a:endParaRPr lang="en-US" altLang="zh-CN" sz="4400" spc="75" dirty="0">
              <a:effectLst/>
              <a:latin typeface="Times New Roman" panose="02020603050405020304" pitchFamily="18" charset="0"/>
              <a:ea typeface="微软雅黑" charset="-122"/>
              <a:sym typeface="+mn-ea"/>
            </a:endParaRPr>
          </a:p>
          <a:p>
            <a:pPr algn="just">
              <a:lnSpc>
                <a:spcPts val="6000"/>
              </a:lnSpc>
            </a:pPr>
            <a:r>
              <a:rPr lang="en-US" altLang="zh-CN" sz="4400" b="1" spc="75" dirty="0">
                <a:effectLst/>
                <a:latin typeface="Times New Roman Bold" panose="02020603050405020304" charset="0"/>
                <a:ea typeface="微软雅黑" charset="-122"/>
                <a:cs typeface="Times New Roman Bold" panose="02020603050405020304" charset="0"/>
                <a:sym typeface="+mn-ea"/>
              </a:rPr>
              <a:t>References</a:t>
            </a:r>
            <a:endParaRPr lang="en-US" altLang="zh-CN" sz="4400" b="1" spc="75" dirty="0">
              <a:effectLst/>
              <a:latin typeface="Times New Roman Bold" panose="02020603050405020304" charset="0"/>
              <a:ea typeface="微软雅黑" charset="-122"/>
              <a:cs typeface="Times New Roman Bold" panose="02020603050405020304" charset="0"/>
              <a:sym typeface="+mn-ea"/>
            </a:endParaRPr>
          </a:p>
          <a:p>
            <a:pPr algn="just">
              <a:lnSpc>
                <a:spcPts val="6000"/>
              </a:lnSpc>
            </a:pPr>
            <a:r>
              <a:rPr lang="en-US" altLang="zh-CN" sz="4400" spc="75" dirty="0">
                <a:effectLst/>
                <a:latin typeface="Times New Roman" panose="02020603050405020304" pitchFamily="18" charset="0"/>
                <a:ea typeface="微软雅黑" charset="-122"/>
                <a:sym typeface="+mn-ea"/>
              </a:rPr>
              <a:t>Self drafted content</a:t>
            </a:r>
            <a:endParaRPr lang="en-US" altLang="zh-CN" sz="4400" spc="75" dirty="0">
              <a:effectLst/>
              <a:latin typeface="Times New Roman" panose="02020603050405020304" pitchFamily="18" charset="0"/>
              <a:ea typeface="微软雅黑" charset="-122"/>
              <a:sym typeface="+mn-ea"/>
            </a:endParaRPr>
          </a:p>
          <a:p>
            <a:pPr algn="just">
              <a:lnSpc>
                <a:spcPts val="6000"/>
              </a:lnSpc>
            </a:pPr>
            <a:endParaRPr lang="en-US" altLang="zh-CN" sz="4400" b="1" spc="75" dirty="0">
              <a:effectLst/>
              <a:latin typeface="Times New Roman Bold" panose="02020603050405020304" charset="0"/>
              <a:ea typeface="微软雅黑" charset="-122"/>
              <a:cs typeface="Times New Roman Bold" panose="02020603050405020304" charset="0"/>
              <a:sym typeface="+mn-ea"/>
            </a:endParaRPr>
          </a:p>
          <a:p>
            <a:pPr algn="just">
              <a:lnSpc>
                <a:spcPts val="6000"/>
              </a:lnSpc>
            </a:pPr>
            <a:endParaRPr lang="en-US" altLang="zh-CN" sz="4400" b="1" spc="75" dirty="0">
              <a:effectLst/>
              <a:latin typeface="Times New Roman" panose="02020603050405020304" pitchFamily="18" charset="0"/>
              <a:ea typeface="微软雅黑" charset="-122"/>
              <a:cs typeface="Times New Roman Regular" panose="02020603050405020304" charset="0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" y="2"/>
            <a:ext cx="18902679" cy="676769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1" y="43864122"/>
            <a:ext cx="18900774" cy="4735602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546557" y="9383924"/>
            <a:ext cx="6105237" cy="1142182"/>
          </a:xfrm>
          <a:prstGeom prst="rect">
            <a:avLst/>
          </a:prstGeom>
        </p:spPr>
        <p:txBody>
          <a:bodyPr wrap="square" rtlCol="0">
            <a:noAutofit/>
          </a:bodyPr>
          <a:lstStyle/>
          <a:p>
            <a:pPr algn="ctr">
              <a:lnSpc>
                <a:spcPts val="7500"/>
              </a:lnSpc>
            </a:pPr>
            <a:r>
              <a:rPr lang="en-US" altLang="zh-CN" sz="3600" b="1" dirty="0">
                <a:effectLst/>
                <a:latin typeface="Times New Roman" panose="02020603050405020304" pitchFamily="18" charset="0"/>
                <a:ea typeface="等线" pitchFamily="2" charset="-122"/>
                <a:cs typeface="Times New Roman" panose="02020603050405020304" pitchFamily="18" charset="0"/>
              </a:rPr>
              <a:t>Organization、author</a:t>
            </a:r>
            <a:endParaRPr lang="en-US" altLang="zh-CN" sz="3600" b="1" dirty="0">
              <a:effectLst/>
              <a:latin typeface="Times New Roman" panose="02020603050405020304" pitchFamily="18" charset="0"/>
              <a:ea typeface="等线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ts val="6000"/>
              </a:lnSpc>
            </a:pPr>
            <a:endParaRPr lang="zh-CN" altLang="en-US" sz="3600" b="1" dirty="0">
              <a:latin typeface="Times New Roman Regular" panose="02020603050405020304" charset="0"/>
              <a:ea typeface="微软雅黑" charset="-122"/>
              <a:cs typeface="Times New Roman Regular" panose="02020603050405020304" charset="0"/>
              <a:sym typeface="+mn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1785598" y="9342727"/>
            <a:ext cx="1219201" cy="122457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Times New Roman Regular" panose="02020603050405020304" charset="0"/>
              <a:cs typeface="Times New Roman Regular" panose="0202060305040502030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66140" y="41567734"/>
            <a:ext cx="17509489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400" spc="75" dirty="0">
                <a:effectLst/>
                <a:latin typeface="Times New Roman" panose="02020603050405020304" pitchFamily="18" charset="0"/>
                <a:ea typeface="微软雅黑" charset="-122"/>
              </a:rPr>
              <a:t>Please use Times New Roman for the full text, font size requirements: title (60), Organization、author (36), text (44)</a:t>
            </a:r>
            <a:endParaRPr lang="en-US" altLang="zh-CN" sz="4400" spc="75" dirty="0">
              <a:effectLst/>
              <a:latin typeface="Times New Roman" panose="02020603050405020304" pitchFamily="18" charset="0"/>
              <a:ea typeface="微软雅黑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COMMONDATA" val="eyJoZGlkIjoiMjAzZmNiYTkzODk2NmNiNDg5MTIyMjk1MGViNDhhODMifQ=="/>
</p:tagLst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572</Words>
  <Application>WPS 文字</Application>
  <PresentationFormat>自定义</PresentationFormat>
  <Paragraphs>83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8" baseType="lpstr">
      <vt:lpstr>Arial</vt:lpstr>
      <vt:lpstr>宋体</vt:lpstr>
      <vt:lpstr>Wingdings</vt:lpstr>
      <vt:lpstr>Times New Roman</vt:lpstr>
      <vt:lpstr>微软雅黑</vt:lpstr>
      <vt:lpstr>Times New Roman Bold</vt:lpstr>
      <vt:lpstr>Times New Roman Regular</vt:lpstr>
      <vt:lpstr>等线</vt:lpstr>
      <vt:lpstr>汉仪中等线KW</vt:lpstr>
      <vt:lpstr>汉仪书宋二KW</vt:lpstr>
      <vt:lpstr>宋体</vt:lpstr>
      <vt:lpstr>Arial Unicode MS</vt:lpstr>
      <vt:lpstr>Calibri Light</vt:lpstr>
      <vt:lpstr>等线 Light</vt:lpstr>
      <vt:lpstr>Calibri</vt:lpstr>
      <vt:lpstr>Office 主题​​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user</dc:creator>
  <cp:lastModifiedBy>L</cp:lastModifiedBy>
  <cp:revision>15</cp:revision>
  <dcterms:created xsi:type="dcterms:W3CDTF">2025-03-30T09:17:48Z</dcterms:created>
  <dcterms:modified xsi:type="dcterms:W3CDTF">2025-03-30T09:17:48Z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098D1457A83470FC3B0CE967AB0507E5_43</vt:lpwstr>
  </property>
  <property fmtid="{D5CDD505-2E9C-101B-9397-08002B2CF9AE}" pid="3" name="KSOProductBuildVer">
    <vt:lpwstr>2052-6.8.2.8850</vt:lpwstr>
  </property>
</Properties>
</file>