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309" r:id="rId3"/>
    <p:sldId id="284" r:id="rId4"/>
    <p:sldId id="304" r:id="rId5"/>
    <p:sldId id="278" r:id="rId6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4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 snapToObjects="1">
      <p:cViewPr varScale="1">
        <p:scale>
          <a:sx n="95" d="100"/>
          <a:sy n="95" d="100"/>
        </p:scale>
        <p:origin x="20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2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2.xml"/><Relationship Id="rId7" Type="http://schemas.openxmlformats.org/officeDocument/2006/relationships/image" Target="../media/image9.png"/><Relationship Id="rId6" Type="http://schemas.openxmlformats.org/officeDocument/2006/relationships/tags" Target="../tags/tag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5.xml"/><Relationship Id="rId7" Type="http://schemas.openxmlformats.org/officeDocument/2006/relationships/image" Target="../media/image9.png"/><Relationship Id="rId6" Type="http://schemas.openxmlformats.org/officeDocument/2006/relationships/tags" Target="../tags/tag4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7.xml"/><Relationship Id="rId7" Type="http://schemas.openxmlformats.org/officeDocument/2006/relationships/image" Target="../media/image9.png"/><Relationship Id="rId6" Type="http://schemas.openxmlformats.org/officeDocument/2006/relationships/tags" Target="../tags/tag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9.xml"/><Relationship Id="rId7" Type="http://schemas.openxmlformats.org/officeDocument/2006/relationships/image" Target="../media/image9.png"/><Relationship Id="rId6" Type="http://schemas.openxmlformats.org/officeDocument/2006/relationships/tags" Target="../tags/tag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11.xml"/><Relationship Id="rId7" Type="http://schemas.openxmlformats.org/officeDocument/2006/relationships/image" Target="../media/image9.png"/><Relationship Id="rId6" Type="http://schemas.openxmlformats.org/officeDocument/2006/relationships/tags" Target="../tags/tag10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13.xml"/><Relationship Id="rId7" Type="http://schemas.openxmlformats.org/officeDocument/2006/relationships/image" Target="../media/image9.png"/><Relationship Id="rId6" Type="http://schemas.openxmlformats.org/officeDocument/2006/relationships/tags" Target="../tags/tag1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15.xml"/><Relationship Id="rId7" Type="http://schemas.openxmlformats.org/officeDocument/2006/relationships/image" Target="../media/image9.png"/><Relationship Id="rId6" Type="http://schemas.openxmlformats.org/officeDocument/2006/relationships/tags" Target="../tags/tag14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17.xml"/><Relationship Id="rId7" Type="http://schemas.openxmlformats.org/officeDocument/2006/relationships/image" Target="../media/image9.png"/><Relationship Id="rId6" Type="http://schemas.openxmlformats.org/officeDocument/2006/relationships/tags" Target="../tags/tag1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19.xml"/><Relationship Id="rId7" Type="http://schemas.openxmlformats.org/officeDocument/2006/relationships/image" Target="../media/image9.png"/><Relationship Id="rId6" Type="http://schemas.openxmlformats.org/officeDocument/2006/relationships/tags" Target="../tags/tag1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21.xml"/><Relationship Id="rId7" Type="http://schemas.openxmlformats.org/officeDocument/2006/relationships/image" Target="../media/image9.png"/><Relationship Id="rId6" Type="http://schemas.openxmlformats.org/officeDocument/2006/relationships/tags" Target="../tags/tag20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23.xml"/><Relationship Id="rId7" Type="http://schemas.openxmlformats.org/officeDocument/2006/relationships/image" Target="../media/image9.png"/><Relationship Id="rId6" Type="http://schemas.openxmlformats.org/officeDocument/2006/relationships/tags" Target="../tags/tag2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25.xml"/><Relationship Id="rId7" Type="http://schemas.openxmlformats.org/officeDocument/2006/relationships/image" Target="../media/image9.png"/><Relationship Id="rId6" Type="http://schemas.openxmlformats.org/officeDocument/2006/relationships/tags" Target="../tags/tag24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27.xml"/><Relationship Id="rId7" Type="http://schemas.openxmlformats.org/officeDocument/2006/relationships/image" Target="../media/image9.png"/><Relationship Id="rId6" Type="http://schemas.openxmlformats.org/officeDocument/2006/relationships/tags" Target="../tags/tag2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29.xml"/><Relationship Id="rId7" Type="http://schemas.openxmlformats.org/officeDocument/2006/relationships/image" Target="../media/image9.png"/><Relationship Id="rId6" Type="http://schemas.openxmlformats.org/officeDocument/2006/relationships/tags" Target="../tags/tag2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31.xml"/><Relationship Id="rId7" Type="http://schemas.openxmlformats.org/officeDocument/2006/relationships/image" Target="../media/image9.png"/><Relationship Id="rId6" Type="http://schemas.openxmlformats.org/officeDocument/2006/relationships/tags" Target="../tags/tag30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33.xml"/><Relationship Id="rId7" Type="http://schemas.openxmlformats.org/officeDocument/2006/relationships/image" Target="../media/image9.png"/><Relationship Id="rId6" Type="http://schemas.openxmlformats.org/officeDocument/2006/relationships/tags" Target="../tags/tag3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35.xml"/><Relationship Id="rId7" Type="http://schemas.openxmlformats.org/officeDocument/2006/relationships/image" Target="../media/image9.png"/><Relationship Id="rId6" Type="http://schemas.openxmlformats.org/officeDocument/2006/relationships/tags" Target="../tags/tag34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37.xml"/><Relationship Id="rId7" Type="http://schemas.openxmlformats.org/officeDocument/2006/relationships/image" Target="../media/image9.png"/><Relationship Id="rId6" Type="http://schemas.openxmlformats.org/officeDocument/2006/relationships/tags" Target="../tags/tag3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39.xml"/><Relationship Id="rId7" Type="http://schemas.openxmlformats.org/officeDocument/2006/relationships/image" Target="../media/image9.png"/><Relationship Id="rId6" Type="http://schemas.openxmlformats.org/officeDocument/2006/relationships/tags" Target="../tags/tag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tags" Target="../tags/tag40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02899" y="514350"/>
            <a:ext cx="6769100" cy="58293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/>
          <a:srcRect r="72583"/>
          <a:stretch>
            <a:fillRect/>
          </a:stretch>
        </p:blipFill>
        <p:spPr>
          <a:xfrm>
            <a:off x="10254615" y="342900"/>
            <a:ext cx="417830" cy="381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77604" y="5744736"/>
            <a:ext cx="723707" cy="7237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277604" y="5744736"/>
            <a:ext cx="751657" cy="75165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822299" y="342899"/>
            <a:ext cx="1114775" cy="380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个人简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91707" y="-367393"/>
            <a:ext cx="6769100" cy="5829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7604" y="5744736"/>
            <a:ext cx="723707" cy="7237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77604" y="574473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8" name="图片 7" descr="logo0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-400050"/>
            <a:ext cx="6769100" cy="5829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6" name="图片 5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7604" y="5744736"/>
            <a:ext cx="723707" cy="72370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77604" y="5744736"/>
            <a:ext cx="751657" cy="75165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22299" y="342899"/>
            <a:ext cx="1114775" cy="38099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 r="72583"/>
          <a:stretch>
            <a:fillRect/>
          </a:stretch>
        </p:blipFill>
        <p:spPr>
          <a:xfrm>
            <a:off x="10254615" y="342900"/>
            <a:ext cx="417830" cy="381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图文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321611" y="361607"/>
            <a:ext cx="2679700" cy="381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字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字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字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（自由发挥吧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列表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列表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列表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列表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450" y="514350"/>
            <a:ext cx="6769100" cy="5829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4175" y="5744736"/>
            <a:ext cx="723707" cy="72370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225" y="5716786"/>
            <a:ext cx="751657" cy="751657"/>
          </a:xfrm>
          <a:prstGeom prst="rect">
            <a:avLst/>
          </a:prstGeom>
        </p:spPr>
      </p:pic>
      <p:pic>
        <p:nvPicPr>
          <p:cNvPr id="2" name="图片 1" descr="学会logo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40415" y="361315"/>
            <a:ext cx="1000760" cy="393065"/>
          </a:xfrm>
          <a:prstGeom prst="rect">
            <a:avLst/>
          </a:prstGeom>
        </p:spPr>
      </p:pic>
      <p:pic>
        <p:nvPicPr>
          <p:cNvPr id="3" name="图片 2" descr="logo0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04475" y="361315"/>
            <a:ext cx="401955" cy="402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0" y="0"/>
            <a:ext cx="12573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670" y="514350"/>
            <a:ext cx="6769100" cy="58293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7604" y="5744736"/>
            <a:ext cx="723707" cy="72370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77604" y="5744736"/>
            <a:ext cx="751657" cy="7516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22299" y="342899"/>
            <a:ext cx="1114775" cy="38099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 r="72583"/>
          <a:stretch>
            <a:fillRect/>
          </a:stretch>
        </p:blipFill>
        <p:spPr>
          <a:xfrm>
            <a:off x="10254615" y="342900"/>
            <a:ext cx="417830" cy="381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1" Type="http://schemas.openxmlformats.org/officeDocument/2006/relationships/tags" Target="../tags/tag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8058" y="5897677"/>
            <a:ext cx="241910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kumimoji="1" lang="en-US" altLang="zh-CN" sz="16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xxxx</a:t>
            </a:r>
            <a:r>
              <a:rPr kumimoji="1" lang="zh-CN" altLang="en-US" sz="16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年</a:t>
            </a:r>
            <a:r>
              <a:rPr kumimoji="1" lang="en-US" altLang="zh-CN" sz="16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xx</a:t>
            </a:r>
            <a:r>
              <a:rPr kumimoji="1" lang="zh-CN" altLang="en-US" sz="16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月</a:t>
            </a:r>
            <a:r>
              <a:rPr kumimoji="1" lang="en-US" altLang="zh-CN" sz="16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xx</a:t>
            </a:r>
            <a:r>
              <a:rPr kumimoji="1" lang="zh-CN" altLang="en-US" sz="16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日</a:t>
            </a:r>
            <a:endParaRPr kumimoji="1" lang="zh-CN" altLang="en-US" sz="1600" dirty="0">
              <a:solidFill>
                <a:schemeClr val="bg1"/>
              </a:solidFill>
              <a:latin typeface="微软雅黑" panose="020B0703020204020201" charset="-122"/>
              <a:ea typeface="微软雅黑" panose="020B0703020204020201" charset="-122"/>
            </a:endParaRPr>
          </a:p>
        </p:txBody>
      </p:sp>
      <p:sp>
        <p:nvSpPr>
          <p:cNvPr id="10" name="矩形 9" descr="e7d195523061f1c0c30ee18c1b05f65d12b38e2533cb2ccdAE0CC34CB5CBEBFAEC353FED4DECE97C3E379FD1D933F5E4DC18EF8EA6B7A1130D5F6DE9DD2BE4B0A8C9126ACE5083D1F5A9E323B29CCFC7542FC4EA251C9C371D0D9E7269AA2AADE9A9232BF0603D0C0AEAE77783CF24F90BB2D791279F2815EB4E2A6A806D11ABAF82C505861B8D62"/>
          <p:cNvSpPr/>
          <p:nvPr/>
        </p:nvSpPr>
        <p:spPr>
          <a:xfrm>
            <a:off x="4377690" y="2382765"/>
            <a:ext cx="380492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4800" b="1" spc="500" dirty="0">
                <a:solidFill>
                  <a:schemeClr val="bg1"/>
                </a:solidFill>
                <a:uFillTx/>
                <a:sym typeface="+mn-ea"/>
              </a:rPr>
              <a:t>（案例题目</a:t>
            </a:r>
            <a:r>
              <a:rPr lang="en-US" altLang="zh-CN" sz="4800" b="1" spc="500" dirty="0">
                <a:solidFill>
                  <a:schemeClr val="bg1"/>
                </a:solidFill>
                <a:uFillTx/>
                <a:sym typeface="+mn-ea"/>
              </a:rPr>
              <a:t>)</a:t>
            </a:r>
            <a:endParaRPr lang="zh-CN" altLang="en-US" sz="4800" b="1" spc="500" dirty="0">
              <a:solidFill>
                <a:schemeClr val="bg1"/>
              </a:solidFill>
              <a:uFillTx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8024495" y="5230495"/>
            <a:ext cx="3223895" cy="81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方正兰亭黑简体" charset="0"/>
                <a:ea typeface="方正兰亭黑简体" charset="0"/>
                <a:cs typeface="方正兰亭黑简体" panose="02000000000000000000" charset="-122"/>
              </a:rPr>
              <a:t>姓名：</a:t>
            </a:r>
            <a:r>
              <a:rPr lang="en-US" altLang="zh-CN" sz="2400" b="1" dirty="0" smtClean="0">
                <a:solidFill>
                  <a:schemeClr val="bg1"/>
                </a:solidFill>
                <a:latin typeface="方正兰亭黑简体" charset="0"/>
                <a:ea typeface="方正兰亭黑简体" charset="0"/>
                <a:cs typeface="方正兰亭黑简体" panose="02000000000000000000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方正兰亭黑简体" charset="0"/>
                <a:ea typeface="方正兰亭黑简体" charset="0"/>
                <a:cs typeface="方正兰亭黑简体" panose="02000000000000000000" charset="-122"/>
                <a:sym typeface="+mn-ea"/>
              </a:rPr>
              <a:t>X X X X</a:t>
            </a:r>
            <a:endParaRPr lang="en-US" altLang="zh-CN" sz="2400" b="1" dirty="0" smtClean="0">
              <a:solidFill>
                <a:schemeClr val="bg1"/>
              </a:solidFill>
              <a:latin typeface="方正兰亭黑简体" charset="0"/>
              <a:ea typeface="方正兰亭黑简体" charset="0"/>
              <a:cs typeface="方正兰亭黑简体" panose="02000000000000000000" charset="-122"/>
              <a:sym typeface="+mn-ea"/>
            </a:endParaRPr>
          </a:p>
          <a:p>
            <a:pPr algn="ctr">
              <a:buNone/>
            </a:pPr>
            <a:r>
              <a:rPr lang="en-US" altLang="zh-CN" sz="2400" b="1" dirty="0" smtClean="0">
                <a:solidFill>
                  <a:schemeClr val="bg1"/>
                </a:solidFill>
                <a:latin typeface="方正兰亭黑简体" charset="0"/>
                <a:ea typeface="方正兰亭黑简体" charset="0"/>
                <a:cs typeface="方正兰亭黑简体" panose="02000000000000000000" charset="-122"/>
                <a:sym typeface="+mn-ea"/>
              </a:rPr>
              <a:t> </a:t>
            </a:r>
            <a:r>
              <a:rPr lang="zh-CN" altLang="en-US" sz="2400" b="1" dirty="0" smtClean="0">
                <a:solidFill>
                  <a:schemeClr val="bg1"/>
                </a:solidFill>
                <a:latin typeface="方正兰亭黑简体" charset="0"/>
                <a:ea typeface="方正兰亭黑简体" charset="0"/>
                <a:cs typeface="方正兰亭黑简体" panose="02000000000000000000" charset="-122"/>
                <a:sym typeface="+mn-ea"/>
              </a:rPr>
              <a:t>单位：</a:t>
            </a:r>
            <a:r>
              <a:rPr lang="en-US" altLang="zh-CN" sz="2400" b="1" dirty="0" smtClean="0">
                <a:solidFill>
                  <a:schemeClr val="bg1"/>
                </a:solidFill>
                <a:latin typeface="方正兰亭黑简体" charset="0"/>
                <a:ea typeface="方正兰亭黑简体" charset="0"/>
                <a:cs typeface="方正兰亭黑简体" panose="02000000000000000000" charset="-122"/>
                <a:sym typeface="+mn-ea"/>
              </a:rPr>
              <a:t>  X </a:t>
            </a:r>
            <a:r>
              <a:rPr lang="en-US" altLang="zh-CN" sz="2400" b="1" dirty="0" smtClean="0">
                <a:solidFill>
                  <a:schemeClr val="bg1"/>
                </a:solidFill>
                <a:latin typeface="方正兰亭黑简体" charset="0"/>
                <a:ea typeface="方正兰亭黑简体" charset="0"/>
                <a:cs typeface="方正兰亭黑简体" panose="02000000000000000000" charset="-122"/>
                <a:sym typeface="+mn-ea"/>
              </a:rPr>
              <a:t>X </a:t>
            </a:r>
            <a:r>
              <a:rPr lang="en-US" altLang="zh-CN" sz="2400" b="1" dirty="0" smtClean="0">
                <a:solidFill>
                  <a:schemeClr val="bg1"/>
                </a:solidFill>
                <a:latin typeface="方正兰亭黑简体" charset="0"/>
                <a:ea typeface="方正兰亭黑简体" charset="0"/>
                <a:cs typeface="方正兰亭黑简体" panose="02000000000000000000" charset="-122"/>
                <a:sym typeface="+mn-ea"/>
              </a:rPr>
              <a:t>X </a:t>
            </a:r>
            <a:r>
              <a:rPr lang="en-US" altLang="zh-CN" sz="2400" b="1" dirty="0" smtClean="0">
                <a:solidFill>
                  <a:schemeClr val="bg1"/>
                </a:solidFill>
                <a:latin typeface="方正兰亭黑简体" charset="0"/>
                <a:ea typeface="方正兰亭黑简体" charset="0"/>
                <a:cs typeface="方正兰亭黑简体" panose="02000000000000000000" charset="-122"/>
                <a:sym typeface="+mn-ea"/>
              </a:rPr>
              <a:t>X </a:t>
            </a:r>
            <a:endParaRPr lang="en-US" altLang="zh-CN" sz="2400" b="1" dirty="0" smtClean="0">
              <a:solidFill>
                <a:schemeClr val="bg1"/>
              </a:solidFill>
              <a:latin typeface="方正兰亭黑简体" charset="0"/>
              <a:ea typeface="方正兰亭黑简体" charset="0"/>
              <a:cs typeface="方正兰亭黑简体" panose="020000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2420" y="2455361"/>
            <a:ext cx="5810885" cy="2338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........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等职务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历任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....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等职务。组织参与开展了</a:t>
            </a: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.......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等研究课题。参与编写了</a:t>
            </a: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.......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等著作。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2732" y="1517086"/>
            <a:ext cx="24191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kumimoji="1" lang="zh-CN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张 三</a:t>
            </a:r>
            <a:endParaRPr kumimoji="1" lang="zh-CN" altLang="en-US" sz="3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14830" y="1563370"/>
            <a:ext cx="40678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ts val="1800"/>
              </a:lnSpc>
            </a:pPr>
            <a:r>
              <a:rPr kumimoji="1"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/ </a:t>
            </a:r>
            <a:r>
              <a:rPr kumimoji="1"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神经外科主任   教授 </a:t>
            </a:r>
            <a:r>
              <a:rPr kumimoji="1"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/ </a:t>
            </a:r>
            <a:r>
              <a:rPr kumimoji="1"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博士生导师 </a:t>
            </a:r>
            <a:r>
              <a:rPr kumimoji="1"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/ </a:t>
            </a:r>
            <a:r>
              <a:rPr kumimoji="1"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院士</a:t>
            </a:r>
            <a:endParaRPr kumimoji="1" lang="zh-CN" altLang="en-US" sz="1200" spc="100" dirty="0">
              <a:solidFill>
                <a:schemeClr val="tx1">
                  <a:lumMod val="50000"/>
                  <a:lumOff val="50000"/>
                </a:schemeClr>
              </a:solidFill>
              <a:uFillTx/>
            </a:endParaRPr>
          </a:p>
          <a:p>
            <a:pPr fontAlgn="auto">
              <a:lnSpc>
                <a:spcPts val="1800"/>
              </a:lnSpc>
            </a:pPr>
            <a:r>
              <a:rPr kumimoji="1"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/ </a:t>
            </a:r>
            <a:r>
              <a:rPr kumimoji="1"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sym typeface="+mn-ea"/>
              </a:rPr>
              <a:t>北京中医药大学联科肾病医院</a:t>
            </a:r>
            <a:endParaRPr kumimoji="1" lang="zh-CN" altLang="en-US" sz="1200" spc="100" dirty="0">
              <a:solidFill>
                <a:schemeClr val="tx1">
                  <a:lumMod val="50000"/>
                  <a:lumOff val="50000"/>
                </a:schemeClr>
              </a:solidFill>
              <a:uFillTx/>
              <a:sym typeface="+mn-ea"/>
            </a:endParaRPr>
          </a:p>
        </p:txBody>
      </p:sp>
      <p:pic>
        <p:nvPicPr>
          <p:cNvPr id="6" name="图片 5" descr="/Users/xiaochenwang/Desktop/WeChat60f41ab9dd47244f3910293340eba741.pngWeChat60f41ab9dd47244f3910293340eba74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7475220" y="1332865"/>
            <a:ext cx="3183255" cy="3183255"/>
          </a:xfrm>
          <a:prstGeom prst="roundRect">
            <a:avLst>
              <a:gd name="adj" fmla="val 3143"/>
            </a:avLst>
          </a:prstGeom>
        </p:spPr>
      </p:pic>
      <p:sp>
        <p:nvSpPr>
          <p:cNvPr id="3" name="文本框 2"/>
          <p:cNvSpPr txBox="1"/>
          <p:nvPr/>
        </p:nvSpPr>
        <p:spPr>
          <a:xfrm>
            <a:off x="798830" y="306705"/>
            <a:ext cx="4067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kumimoji="1" lang="zh-CN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专家介绍</a:t>
            </a:r>
            <a:endParaRPr kumimoji="1" lang="zh-CN" altLang="en-US" sz="3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87960" y="2563495"/>
            <a:ext cx="125431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60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谢</a:t>
            </a:r>
            <a:r>
              <a:rPr kumimoji="1" lang="en-US" altLang="zh-CN" sz="60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  </a:t>
            </a:r>
            <a:r>
              <a:rPr kumimoji="1" lang="zh-CN" altLang="en-US" sz="60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谢</a:t>
            </a:r>
            <a:endParaRPr kumimoji="1" lang="zh-CN" altLang="en-US" sz="6000" dirty="0">
              <a:solidFill>
                <a:schemeClr val="bg1"/>
              </a:solidFill>
              <a:latin typeface="微软雅黑" panose="020B0703020204020201" charset="-122"/>
              <a:ea typeface="微软雅黑" panose="020B07030202040202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UNIT_PLACING_PICTURE_USER_VIEWPORT" val="{&quot;height&quot;:5013,&quot;width&quot;:5013}"/>
</p:tagLst>
</file>

<file path=ppt/tags/tag42.xml><?xml version="1.0" encoding="utf-8"?>
<p:tagLst xmlns:p="http://schemas.openxmlformats.org/presentationml/2006/main">
  <p:tag name="KSO_WPP_MARK_KEY" val="60fb58ea-42ee-415d-a085-9606a083d1f0"/>
  <p:tag name="COMMONDATA" val="eyJoZGlkIjoiODViY2JkMjU3NGYzZTEwMzZmMGFkZWViYmNkYWU3ND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kumimoji="1" sz="2400" dirty="0" smtClean="0">
            <a:solidFill>
              <a:schemeClr val="bg1"/>
            </a:solidFill>
            <a:latin typeface="PingFang SC" panose="020B0400000000000000" pitchFamily="34" charset="-122"/>
            <a:ea typeface="PingFang SC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WPS 文字</Application>
  <PresentationFormat>宽屏</PresentationFormat>
  <Paragraphs>19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21" baseType="lpstr">
      <vt:lpstr>Arial</vt:lpstr>
      <vt:lpstr>宋体</vt:lpstr>
      <vt:lpstr>Wingdings</vt:lpstr>
      <vt:lpstr>PingFang SC</vt:lpstr>
      <vt:lpstr>微软雅黑</vt:lpstr>
      <vt:lpstr>汉仪旗黑</vt:lpstr>
      <vt:lpstr>Calibri</vt:lpstr>
      <vt:lpstr>方正兰亭黑简体</vt:lpstr>
      <vt:lpstr>方正兰亭黑简体</vt:lpstr>
      <vt:lpstr>等线</vt:lpstr>
      <vt:lpstr>汉仪中等线KW</vt:lpstr>
      <vt:lpstr>汉仪中黑KW</vt:lpstr>
      <vt:lpstr>宋体</vt:lpstr>
      <vt:lpstr>Arial Unicode MS</vt:lpstr>
      <vt:lpstr>Helvetica Neue</vt:lpstr>
      <vt:lpstr>汉仪书宋二KW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 里</dc:creator>
  <cp:lastModifiedBy>L</cp:lastModifiedBy>
  <cp:revision>179</cp:revision>
  <dcterms:created xsi:type="dcterms:W3CDTF">2024-07-04T11:47:46Z</dcterms:created>
  <dcterms:modified xsi:type="dcterms:W3CDTF">2024-07-04T11:47:46Z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2052-6.8.2.8850</vt:lpwstr>
  </property>
  <property fmtid="{D5CDD505-2E9C-101B-9397-08002B2CF9AE}" pid="3" name="ICV">
    <vt:lpwstr>4D98E76173E79931CA89866661A7EF56_43</vt:lpwstr>
  </property>
</Properties>
</file>