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</p:sldIdLst>
  <p:sldSz cx="18900775" cy="48599725"/>
  <p:notesSz cx="6858000" cy="9144000"/>
  <p:embeddedFontLst>
    <p:embeddedFont>
      <p:font typeface="微软雅黑" panose="020B0503020204020204" charset="-122"/>
      <p:regular r:id="rId7"/>
    </p:embeddedFont>
    <p:embeddedFont>
      <p:font typeface="等线 Light" panose="02010600030101010101" charset="-122"/>
      <p:regular r:id="rId8"/>
    </p:embeddedFont>
    <p:embeddedFont>
      <p:font typeface="Calibri Light" panose="020F0302020204030204" charset="0"/>
      <p:regular r:id="rId9"/>
      <p:italic r:id="rId10"/>
    </p:embeddedFont>
    <p:embeddedFont>
      <p:font typeface="等线" panose="02010600030101010101" charset="-122"/>
      <p:regular r:id="rId11"/>
    </p:embeddedFont>
    <p:embeddedFont>
      <p:font typeface="Calibri" panose="020F0502020204030204" charset="0"/>
      <p:regular r:id="rId12"/>
      <p:bold r:id="rId13"/>
      <p:italic r:id="rId14"/>
      <p:boldItalic r:id="rId15"/>
    </p:embeddedFont>
  </p:embeddedFontLst>
  <p:custDataLst>
    <p:tags r:id="rId16"/>
  </p:custDataLst>
  <p:defaultTextStyle>
    <a:defPPr>
      <a:defRPr lang="zh-CN"/>
    </a:defPPr>
    <a:lvl1pPr marL="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1pPr>
    <a:lvl2pPr marL="161988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2pPr>
    <a:lvl3pPr marL="323977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3pPr>
    <a:lvl4pPr marL="486029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4pPr>
    <a:lvl5pPr marL="648017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5pPr>
    <a:lvl6pPr marL="810006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6pPr>
    <a:lvl7pPr marL="971994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7pPr>
    <a:lvl8pPr marL="11339830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8pPr>
    <a:lvl9pPr marL="12959715" algn="l" defTabSz="3239770" rtl="0" eaLnBrk="1" latinLnBrk="0" hangingPunct="1">
      <a:defRPr sz="638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" d="100"/>
          <a:sy n="19" d="100"/>
        </p:scale>
        <p:origin x="20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3.fntdata"/><Relationship Id="rId8" Type="http://schemas.openxmlformats.org/officeDocument/2006/relationships/font" Target="fonts/font2.fntdata"/><Relationship Id="rId7" Type="http://schemas.openxmlformats.org/officeDocument/2006/relationships/font" Target="fonts/font1.fntdata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font" Target="fonts/font9.fntdata"/><Relationship Id="rId14" Type="http://schemas.openxmlformats.org/officeDocument/2006/relationships/font" Target="fonts/font8.fntdata"/><Relationship Id="rId13" Type="http://schemas.openxmlformats.org/officeDocument/2006/relationships/font" Target="fonts/font7.fntdata"/><Relationship Id="rId12" Type="http://schemas.openxmlformats.org/officeDocument/2006/relationships/font" Target="fonts/font6.fntdata"/><Relationship Id="rId11" Type="http://schemas.openxmlformats.org/officeDocument/2006/relationships/font" Target="fonts/font5.fntdata"/><Relationship Id="rId10" Type="http://schemas.openxmlformats.org/officeDocument/2006/relationships/font" Target="fonts/font4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558" y="7953709"/>
            <a:ext cx="16065659" cy="16919904"/>
          </a:xfrm>
        </p:spPr>
        <p:txBody>
          <a:bodyPr anchor="b"/>
          <a:lstStyle>
            <a:lvl1pPr algn="ctr">
              <a:defRPr sz="1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2597" y="25526109"/>
            <a:ext cx="14175581" cy="11733680"/>
          </a:xfrm>
        </p:spPr>
        <p:txBody>
          <a:bodyPr/>
          <a:lstStyle>
            <a:lvl1pPr marL="0" indent="0" algn="ctr">
              <a:buNone/>
              <a:defRPr sz="4960"/>
            </a:lvl1pPr>
            <a:lvl2pPr marL="944880" indent="0" algn="ctr">
              <a:buNone/>
              <a:defRPr sz="4135"/>
            </a:lvl2pPr>
            <a:lvl3pPr marL="1889760" indent="0" algn="ctr">
              <a:buNone/>
              <a:defRPr sz="3720"/>
            </a:lvl3pPr>
            <a:lvl4pPr marL="2835275" indent="0" algn="ctr">
              <a:buNone/>
              <a:defRPr sz="3305"/>
            </a:lvl4pPr>
            <a:lvl5pPr marL="3780155" indent="0" algn="ctr">
              <a:buNone/>
              <a:defRPr sz="3305"/>
            </a:lvl5pPr>
            <a:lvl6pPr marL="4725035" indent="0" algn="ctr">
              <a:buNone/>
              <a:defRPr sz="3305"/>
            </a:lvl6pPr>
            <a:lvl7pPr marL="5669915" indent="0" algn="ctr">
              <a:buNone/>
              <a:defRPr sz="3305"/>
            </a:lvl7pPr>
            <a:lvl8pPr marL="6615430" indent="0" algn="ctr">
              <a:buNone/>
              <a:defRPr sz="3305"/>
            </a:lvl8pPr>
            <a:lvl9pPr marL="7560310" indent="0" algn="ctr">
              <a:buNone/>
              <a:defRPr sz="3305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585" y="12116196"/>
            <a:ext cx="16301918" cy="20216132"/>
          </a:xfrm>
        </p:spPr>
        <p:txBody>
          <a:bodyPr anchor="b"/>
          <a:lstStyle>
            <a:lvl1pPr>
              <a:defRPr sz="1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89585" y="32523580"/>
            <a:ext cx="16301918" cy="10631186"/>
          </a:xfrm>
        </p:spPr>
        <p:txBody>
          <a:bodyPr/>
          <a:lstStyle>
            <a:lvl1pPr marL="0" indent="0">
              <a:buNone/>
              <a:defRPr sz="4960">
                <a:solidFill>
                  <a:schemeClr val="tx1"/>
                </a:solidFill>
              </a:defRPr>
            </a:lvl1pPr>
            <a:lvl2pPr marL="944880" indent="0">
              <a:buNone/>
              <a:defRPr sz="4135">
                <a:solidFill>
                  <a:schemeClr val="tx1">
                    <a:tint val="75000"/>
                  </a:schemeClr>
                </a:solidFill>
              </a:defRPr>
            </a:lvl2pPr>
            <a:lvl3pPr marL="188976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3pPr>
            <a:lvl4pPr marL="283527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4pPr>
            <a:lvl5pPr marL="378015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5pPr>
            <a:lvl6pPr marL="472503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6pPr>
            <a:lvl7pPr marL="5669915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7pPr>
            <a:lvl8pPr marL="6615430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8pPr>
            <a:lvl9pPr marL="7560310" indent="0">
              <a:buNone/>
              <a:defRPr sz="33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99428" y="12937427"/>
            <a:ext cx="8032829" cy="3083607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568518" y="12937427"/>
            <a:ext cx="8032829" cy="3083607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890" y="2587496"/>
            <a:ext cx="16301918" cy="93937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01892" y="11913686"/>
            <a:ext cx="7995913" cy="5838713"/>
          </a:xfrm>
        </p:spPr>
        <p:txBody>
          <a:bodyPr anchor="b"/>
          <a:lstStyle>
            <a:lvl1pPr marL="0" indent="0">
              <a:buNone/>
              <a:defRPr sz="4960" b="1"/>
            </a:lvl1pPr>
            <a:lvl2pPr marL="944880" indent="0">
              <a:buNone/>
              <a:defRPr sz="4135" b="1"/>
            </a:lvl2pPr>
            <a:lvl3pPr marL="1889760" indent="0">
              <a:buNone/>
              <a:defRPr sz="3720" b="1"/>
            </a:lvl3pPr>
            <a:lvl4pPr marL="2835275" indent="0">
              <a:buNone/>
              <a:defRPr sz="3305" b="1"/>
            </a:lvl4pPr>
            <a:lvl5pPr marL="3780155" indent="0">
              <a:buNone/>
              <a:defRPr sz="3305" b="1"/>
            </a:lvl5pPr>
            <a:lvl6pPr marL="4725035" indent="0">
              <a:buNone/>
              <a:defRPr sz="3305" b="1"/>
            </a:lvl6pPr>
            <a:lvl7pPr marL="5669915" indent="0">
              <a:buNone/>
              <a:defRPr sz="3305" b="1"/>
            </a:lvl7pPr>
            <a:lvl8pPr marL="6615430" indent="0">
              <a:buNone/>
              <a:defRPr sz="3305" b="1"/>
            </a:lvl8pPr>
            <a:lvl9pPr marL="7560310" indent="0">
              <a:buNone/>
              <a:defRPr sz="3305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01892" y="17752399"/>
            <a:ext cx="7995913" cy="2611110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568518" y="11913686"/>
            <a:ext cx="8035291" cy="5838713"/>
          </a:xfrm>
        </p:spPr>
        <p:txBody>
          <a:bodyPr anchor="b"/>
          <a:lstStyle>
            <a:lvl1pPr marL="0" indent="0">
              <a:buNone/>
              <a:defRPr sz="4960" b="1"/>
            </a:lvl1pPr>
            <a:lvl2pPr marL="944880" indent="0">
              <a:buNone/>
              <a:defRPr sz="4135" b="1"/>
            </a:lvl2pPr>
            <a:lvl3pPr marL="1889760" indent="0">
              <a:buNone/>
              <a:defRPr sz="3720" b="1"/>
            </a:lvl3pPr>
            <a:lvl4pPr marL="2835275" indent="0">
              <a:buNone/>
              <a:defRPr sz="3305" b="1"/>
            </a:lvl4pPr>
            <a:lvl5pPr marL="3780155" indent="0">
              <a:buNone/>
              <a:defRPr sz="3305" b="1"/>
            </a:lvl5pPr>
            <a:lvl6pPr marL="4725035" indent="0">
              <a:buNone/>
              <a:defRPr sz="3305" b="1"/>
            </a:lvl6pPr>
            <a:lvl7pPr marL="5669915" indent="0">
              <a:buNone/>
              <a:defRPr sz="3305" b="1"/>
            </a:lvl7pPr>
            <a:lvl8pPr marL="6615430" indent="0">
              <a:buNone/>
              <a:defRPr sz="3305" b="1"/>
            </a:lvl8pPr>
            <a:lvl9pPr marL="7560310" indent="0">
              <a:buNone/>
              <a:defRPr sz="3305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9568518" y="17752399"/>
            <a:ext cx="8035291" cy="2611110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890" y="3239982"/>
            <a:ext cx="6095992" cy="11339936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035291" y="6997471"/>
            <a:ext cx="9568517" cy="34537305"/>
          </a:xfrm>
        </p:spPr>
        <p:txBody>
          <a:bodyPr/>
          <a:lstStyle>
            <a:lvl1pPr>
              <a:defRPr sz="6615"/>
            </a:lvl1pPr>
            <a:lvl2pPr>
              <a:defRPr sz="5790"/>
            </a:lvl2pPr>
            <a:lvl3pPr>
              <a:defRPr sz="4960"/>
            </a:lvl3pPr>
            <a:lvl4pPr>
              <a:defRPr sz="4135"/>
            </a:lvl4pPr>
            <a:lvl5pPr>
              <a:defRPr sz="4135"/>
            </a:lvl5pPr>
            <a:lvl6pPr>
              <a:defRPr sz="4135"/>
            </a:lvl6pPr>
            <a:lvl7pPr>
              <a:defRPr sz="4135"/>
            </a:lvl7pPr>
            <a:lvl8pPr>
              <a:defRPr sz="4135"/>
            </a:lvl8pPr>
            <a:lvl9pPr>
              <a:defRPr sz="413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01890" y="14579917"/>
            <a:ext cx="6095992" cy="27011101"/>
          </a:xfrm>
        </p:spPr>
        <p:txBody>
          <a:bodyPr/>
          <a:lstStyle>
            <a:lvl1pPr marL="0" indent="0">
              <a:buNone/>
              <a:defRPr sz="3305"/>
            </a:lvl1pPr>
            <a:lvl2pPr marL="944880" indent="0">
              <a:buNone/>
              <a:defRPr sz="2895"/>
            </a:lvl2pPr>
            <a:lvl3pPr marL="1889760" indent="0">
              <a:buNone/>
              <a:defRPr sz="2480"/>
            </a:lvl3pPr>
            <a:lvl4pPr marL="2835275" indent="0">
              <a:buNone/>
              <a:defRPr sz="2065"/>
            </a:lvl4pPr>
            <a:lvl5pPr marL="3780155" indent="0">
              <a:buNone/>
              <a:defRPr sz="2065"/>
            </a:lvl5pPr>
            <a:lvl6pPr marL="4725035" indent="0">
              <a:buNone/>
              <a:defRPr sz="2065"/>
            </a:lvl6pPr>
            <a:lvl7pPr marL="5669915" indent="0">
              <a:buNone/>
              <a:defRPr sz="2065"/>
            </a:lvl7pPr>
            <a:lvl8pPr marL="6615430" indent="0">
              <a:buNone/>
              <a:defRPr sz="2065"/>
            </a:lvl8pPr>
            <a:lvl9pPr marL="7560310" indent="0">
              <a:buNone/>
              <a:defRPr sz="206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890" y="3239982"/>
            <a:ext cx="6095992" cy="11339936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35291" y="6997471"/>
            <a:ext cx="9568517" cy="34537305"/>
          </a:xfrm>
        </p:spPr>
        <p:txBody>
          <a:bodyPr anchor="t"/>
          <a:lstStyle>
            <a:lvl1pPr marL="0" indent="0">
              <a:buNone/>
              <a:defRPr sz="6615"/>
            </a:lvl1pPr>
            <a:lvl2pPr marL="944880" indent="0">
              <a:buNone/>
              <a:defRPr sz="5790"/>
            </a:lvl2pPr>
            <a:lvl3pPr marL="1889760" indent="0">
              <a:buNone/>
              <a:defRPr sz="4960"/>
            </a:lvl3pPr>
            <a:lvl4pPr marL="2835275" indent="0">
              <a:buNone/>
              <a:defRPr sz="4135"/>
            </a:lvl4pPr>
            <a:lvl5pPr marL="3780155" indent="0">
              <a:buNone/>
              <a:defRPr sz="4135"/>
            </a:lvl5pPr>
            <a:lvl6pPr marL="4725035" indent="0">
              <a:buNone/>
              <a:defRPr sz="4135"/>
            </a:lvl6pPr>
            <a:lvl7pPr marL="5669915" indent="0">
              <a:buNone/>
              <a:defRPr sz="4135"/>
            </a:lvl7pPr>
            <a:lvl8pPr marL="6615430" indent="0">
              <a:buNone/>
              <a:defRPr sz="4135"/>
            </a:lvl8pPr>
            <a:lvl9pPr marL="7560310" indent="0">
              <a:buNone/>
              <a:defRPr sz="413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01890" y="14579917"/>
            <a:ext cx="6095992" cy="27011101"/>
          </a:xfrm>
        </p:spPr>
        <p:txBody>
          <a:bodyPr/>
          <a:lstStyle>
            <a:lvl1pPr marL="0" indent="0">
              <a:buNone/>
              <a:defRPr sz="3305"/>
            </a:lvl1pPr>
            <a:lvl2pPr marL="944880" indent="0">
              <a:buNone/>
              <a:defRPr sz="2895"/>
            </a:lvl2pPr>
            <a:lvl3pPr marL="1889760" indent="0">
              <a:buNone/>
              <a:defRPr sz="2480"/>
            </a:lvl3pPr>
            <a:lvl4pPr marL="2835275" indent="0">
              <a:buNone/>
              <a:defRPr sz="2065"/>
            </a:lvl4pPr>
            <a:lvl5pPr marL="3780155" indent="0">
              <a:buNone/>
              <a:defRPr sz="2065"/>
            </a:lvl5pPr>
            <a:lvl6pPr marL="4725035" indent="0">
              <a:buNone/>
              <a:defRPr sz="2065"/>
            </a:lvl6pPr>
            <a:lvl7pPr marL="5669915" indent="0">
              <a:buNone/>
              <a:defRPr sz="2065"/>
            </a:lvl7pPr>
            <a:lvl8pPr marL="6615430" indent="0">
              <a:buNone/>
              <a:defRPr sz="2065"/>
            </a:lvl8pPr>
            <a:lvl9pPr marL="7560310" indent="0">
              <a:buNone/>
              <a:defRPr sz="206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525868" y="2587486"/>
            <a:ext cx="4075480" cy="4118602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299429" y="2587486"/>
            <a:ext cx="11990179" cy="4118602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9429" y="2587496"/>
            <a:ext cx="16301918" cy="93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9429" y="12937427"/>
            <a:ext cx="16301918" cy="30836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99428" y="45044756"/>
            <a:ext cx="4252674" cy="2587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D50FA-DD91-47A7-A574-FA26A0549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60882" y="45044756"/>
            <a:ext cx="6379012" cy="2587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348673" y="45044756"/>
            <a:ext cx="4252674" cy="2587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0A31E-E202-4796-B738-D07BA0F082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889760" rtl="0" eaLnBrk="1" latinLnBrk="0" hangingPunct="1">
        <a:lnSpc>
          <a:spcPct val="90000"/>
        </a:lnSpc>
        <a:spcBef>
          <a:spcPct val="0"/>
        </a:spcBef>
        <a:buNone/>
        <a:defRPr sz="90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2440" indent="-472440" algn="l" defTabSz="1889760" rtl="0" eaLnBrk="1" latinLnBrk="0" hangingPunct="1">
        <a:lnSpc>
          <a:spcPct val="90000"/>
        </a:lnSpc>
        <a:spcBef>
          <a:spcPts val="2065"/>
        </a:spcBef>
        <a:buFont typeface="Arial" panose="020B0604020202020204" pitchFamily="34" charset="0"/>
        <a:buChar char="•"/>
        <a:defRPr sz="5790" kern="1200">
          <a:solidFill>
            <a:schemeClr val="tx1"/>
          </a:solidFill>
          <a:latin typeface="+mn-lt"/>
          <a:ea typeface="+mn-ea"/>
          <a:cs typeface="+mn-cs"/>
        </a:defRPr>
      </a:lvl1pPr>
      <a:lvl2pPr marL="141732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2pPr>
      <a:lvl3pPr marL="236283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4135" kern="1200">
          <a:solidFill>
            <a:schemeClr val="tx1"/>
          </a:solidFill>
          <a:latin typeface="+mn-lt"/>
          <a:ea typeface="+mn-ea"/>
          <a:cs typeface="+mn-cs"/>
        </a:defRPr>
      </a:lvl3pPr>
      <a:lvl4pPr marL="330771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425259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5197475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614299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708787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8032750" indent="-472440" algn="l" defTabSz="1889760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1pPr>
      <a:lvl2pPr marL="94488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2pPr>
      <a:lvl3pPr marL="188976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3pPr>
      <a:lvl4pPr marL="283527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378015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472503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5669915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661543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7560310" algn="l" defTabSz="1889760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/Users/lianmeng/Desktop/WechatIMG37.jpgWechatIMG37"/>
          <p:cNvPicPr>
            <a:picLocks noChangeAspect="1"/>
          </p:cNvPicPr>
          <p:nvPr/>
        </p:nvPicPr>
        <p:blipFill>
          <a:blip r:embed="rId1"/>
          <a:srcRect l="6240" r="6240"/>
          <a:stretch>
            <a:fillRect/>
          </a:stretch>
        </p:blipFill>
        <p:spPr>
          <a:xfrm>
            <a:off x="0" y="2437"/>
            <a:ext cx="18900775" cy="48594850"/>
          </a:xfrm>
          <a:prstGeom prst="rect">
            <a:avLst/>
          </a:prstGeom>
        </p:spPr>
      </p:pic>
      <p:sp>
        <p:nvSpPr>
          <p:cNvPr id="6" name="矩形 9"/>
          <p:cNvSpPr/>
          <p:nvPr>
            <p:custDataLst>
              <p:tags r:id="rId2"/>
            </p:custDataLst>
          </p:nvPr>
        </p:nvSpPr>
        <p:spPr>
          <a:xfrm>
            <a:off x="-1905" y="8595360"/>
            <a:ext cx="18902680" cy="2073275"/>
          </a:xfrm>
          <a:prstGeom prst="rect">
            <a:avLst/>
          </a:prstGeom>
          <a:noFill/>
          <a:ln w="9525">
            <a:noFill/>
          </a:ln>
        </p:spPr>
        <p:txBody>
          <a:bodyPr wrap="square" lIns="150822" tIns="75411" rIns="150822" bIns="75411">
            <a:spAutoFit/>
          </a:bodyPr>
          <a:lstStyle/>
          <a:p>
            <a:pPr algn="ctr">
              <a:lnSpc>
                <a:spcPts val="7500"/>
              </a:lnSpc>
            </a:pPr>
            <a:r>
              <a:rPr lang="zh-CN" sz="7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自拟标题</a:t>
            </a:r>
            <a:endParaRPr lang="zh-CN" sz="70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75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单位、作者</a:t>
            </a:r>
            <a:endParaRPr lang="en-US" altLang="zh-CN" sz="2800" baseline="30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1199" y="11856114"/>
            <a:ext cx="8253413" cy="3470980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zh-CN" altLang="en-US" sz="5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目的</a:t>
            </a: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ts val="6000"/>
              </a:lnSpc>
              <a:buClrTx/>
              <a:buSzTx/>
            </a:pPr>
            <a:r>
              <a:rPr 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自拟内容</a:t>
            </a:r>
            <a:endParaRPr lang="zh-CN"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  <a:buClrTx/>
              <a:buSzTx/>
            </a:pPr>
            <a:endParaRPr lang="en-US" altLang="zh-CN"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zh-CN" altLang="en-US" sz="5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方法</a:t>
            </a: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ts val="6000"/>
              </a:lnSpc>
            </a:pPr>
            <a:r>
              <a:rPr 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自拟内容，可放置图片</a:t>
            </a: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表格，需有图注</a:t>
            </a: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表注。</a:t>
            </a:r>
            <a:endParaRPr lang="en-US" altLang="zh-CN"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zh-CN" altLang="en-US" sz="5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结果</a:t>
            </a:r>
            <a:endParaRPr lang="en-US" altLang="zh-CN" sz="5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ts val="6000"/>
              </a:lnSpc>
            </a:pPr>
            <a:r>
              <a:rPr 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自拟内容，可放置图片</a:t>
            </a: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表格，需有图注</a:t>
            </a: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表注。</a:t>
            </a:r>
            <a:endParaRPr lang="zh-CN"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74211" y="11856113"/>
            <a:ext cx="8253413" cy="3470980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zh-CN" altLang="en-US" sz="5000" b="1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结论</a:t>
            </a:r>
            <a:endParaRPr lang="zh-CN" altLang="en-US" sz="5000" b="1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ts val="6000"/>
              </a:lnSpc>
            </a:pPr>
            <a:r>
              <a:rPr lang="zh-CN" altLang="zh-CN" sz="50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自拟内容，可放置图片</a:t>
            </a:r>
            <a:r>
              <a:rPr lang="en-US" altLang="zh-CN" sz="50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zh-CN" sz="50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表格，需有图注</a:t>
            </a:r>
            <a:r>
              <a:rPr lang="en-US" altLang="zh-CN" sz="50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50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表注。</a:t>
            </a:r>
            <a:endParaRPr lang="en-US" altLang="zh-CN" sz="50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ts val="6000"/>
              </a:lnSpc>
            </a:pPr>
            <a:endParaRPr lang="zh-CN" altLang="en-US" sz="5000" b="1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MjAzZmNiYTkzODk2NmNiNDg5MTIyMjk1MGViNDhhODM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</Words>
  <Application>WPS 演示</Application>
  <PresentationFormat>自定义</PresentationFormat>
  <Paragraphs>30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等线 Light</vt:lpstr>
      <vt:lpstr>Calibri Light</vt:lpstr>
      <vt:lpstr>等线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ly堪格陆</cp:lastModifiedBy>
  <cp:revision>3</cp:revision>
  <dcterms:created xsi:type="dcterms:W3CDTF">2024-07-15T02:40:00Z</dcterms:created>
  <dcterms:modified xsi:type="dcterms:W3CDTF">2024-07-16T14:07:49Z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84D974BAD5FE44F29D102E0320AD10AA_12</vt:lpwstr>
  </property>
  <property fmtid="{D5CDD505-2E9C-101B-9397-08002B2CF9AE}" pid="3" name="KSOProductBuildVer">
    <vt:lpwstr>2052-12.1.0.16120</vt:lpwstr>
  </property>
</Properties>
</file>